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2"/>
  </p:notesMasterIdLst>
  <p:sldIdLst>
    <p:sldId id="2987" r:id="rId7"/>
    <p:sldId id="3277" r:id="rId8"/>
    <p:sldId id="3296" r:id="rId9"/>
    <p:sldId id="3297" r:id="rId10"/>
    <p:sldId id="3301" r:id="rId11"/>
    <p:sldId id="3300" r:id="rId12"/>
    <p:sldId id="3302" r:id="rId13"/>
    <p:sldId id="3303" r:id="rId14"/>
    <p:sldId id="3304" r:id="rId15"/>
    <p:sldId id="3307" r:id="rId16"/>
    <p:sldId id="3308" r:id="rId17"/>
    <p:sldId id="3305" r:id="rId18"/>
    <p:sldId id="3309" r:id="rId19"/>
    <p:sldId id="3310" r:id="rId20"/>
    <p:sldId id="331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7D347-71D9-4838-A67A-AA390A6A7CC5}" v="45" dt="2022-01-31T17:27:09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 | Duvekot Makelaardij" userId="178033bb-0bef-4106-ae64-8c2a6fdc44e9" providerId="ADAL" clId="{4618333B-BD64-4115-9D1B-9D99757C3A34}"/>
    <pc:docChg chg="undo custSel addSld delSld modSld">
      <pc:chgData name="Info | Duvekot Makelaardij" userId="178033bb-0bef-4106-ae64-8c2a6fdc44e9" providerId="ADAL" clId="{4618333B-BD64-4115-9D1B-9D99757C3A34}" dt="2021-12-14T20:38:28.474" v="9288" actId="20577"/>
      <pc:docMkLst>
        <pc:docMk/>
      </pc:docMkLst>
      <pc:sldChg chg="del">
        <pc:chgData name="Info | Duvekot Makelaardij" userId="178033bb-0bef-4106-ae64-8c2a6fdc44e9" providerId="ADAL" clId="{4618333B-BD64-4115-9D1B-9D99757C3A34}" dt="2021-12-14T20:33:36.129" v="9234" actId="2696"/>
        <pc:sldMkLst>
          <pc:docMk/>
          <pc:sldMk cId="1764208891" sldId="3276"/>
        </pc:sldMkLst>
      </pc:sldChg>
      <pc:sldChg chg="modSp mod">
        <pc:chgData name="Info | Duvekot Makelaardij" userId="178033bb-0bef-4106-ae64-8c2a6fdc44e9" providerId="ADAL" clId="{4618333B-BD64-4115-9D1B-9D99757C3A34}" dt="2021-12-09T12:08:41.904" v="1837" actId="20577"/>
        <pc:sldMkLst>
          <pc:docMk/>
          <pc:sldMk cId="2077062693" sldId="3281"/>
        </pc:sldMkLst>
        <pc:spChg chg="mod">
          <ac:chgData name="Info | Duvekot Makelaardij" userId="178033bb-0bef-4106-ae64-8c2a6fdc44e9" providerId="ADAL" clId="{4618333B-BD64-4115-9D1B-9D99757C3A34}" dt="2021-12-09T12:08:41.904" v="1837" actId="20577"/>
          <ac:spMkLst>
            <pc:docMk/>
            <pc:sldMk cId="2077062693" sldId="3281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1:44:57.726" v="443" actId="6549"/>
        <pc:sldMkLst>
          <pc:docMk/>
          <pc:sldMk cId="2000297444" sldId="3282"/>
        </pc:sldMkLst>
        <pc:spChg chg="mod">
          <ac:chgData name="Info | Duvekot Makelaardij" userId="178033bb-0bef-4106-ae64-8c2a6fdc44e9" providerId="ADAL" clId="{4618333B-BD64-4115-9D1B-9D99757C3A34}" dt="2021-12-09T11:01:21.964" v="297" actId="20577"/>
          <ac:spMkLst>
            <pc:docMk/>
            <pc:sldMk cId="2000297444" sldId="3282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1:44:57.726" v="443" actId="6549"/>
          <ac:spMkLst>
            <pc:docMk/>
            <pc:sldMk cId="2000297444" sldId="3282"/>
            <ac:spMk id="7" creationId="{37E31A01-8955-4BFF-9445-AE5433102D98}"/>
          </ac:spMkLst>
        </pc:spChg>
      </pc:sldChg>
      <pc:sldChg chg="add del">
        <pc:chgData name="Info | Duvekot Makelaardij" userId="178033bb-0bef-4106-ae64-8c2a6fdc44e9" providerId="ADAL" clId="{4618333B-BD64-4115-9D1B-9D99757C3A34}" dt="2021-12-09T11:45:17.169" v="445"/>
        <pc:sldMkLst>
          <pc:docMk/>
          <pc:sldMk cId="313022985" sldId="3283"/>
        </pc:sldMkLst>
      </pc:sldChg>
      <pc:sldChg chg="modSp add mod">
        <pc:chgData name="Info | Duvekot Makelaardij" userId="178033bb-0bef-4106-ae64-8c2a6fdc44e9" providerId="ADAL" clId="{4618333B-BD64-4115-9D1B-9D99757C3A34}" dt="2021-12-09T12:08:49.212" v="1838" actId="20577"/>
        <pc:sldMkLst>
          <pc:docMk/>
          <pc:sldMk cId="1340846339" sldId="3283"/>
        </pc:sldMkLst>
        <pc:spChg chg="mod">
          <ac:chgData name="Info | Duvekot Makelaardij" userId="178033bb-0bef-4106-ae64-8c2a6fdc44e9" providerId="ADAL" clId="{4618333B-BD64-4115-9D1B-9D99757C3A34}" dt="2021-12-09T11:46:50.320" v="549" actId="20577"/>
          <ac:spMkLst>
            <pc:docMk/>
            <pc:sldMk cId="1340846339" sldId="3283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2:08:49.212" v="1838" actId="20577"/>
          <ac:spMkLst>
            <pc:docMk/>
            <pc:sldMk cId="1340846339" sldId="3283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8:17:48.338" v="8875" actId="20577"/>
        <pc:sldMkLst>
          <pc:docMk/>
          <pc:sldMk cId="3479845479" sldId="3284"/>
        </pc:sldMkLst>
        <pc:spChg chg="mod">
          <ac:chgData name="Info | Duvekot Makelaardij" userId="178033bb-0bef-4106-ae64-8c2a6fdc44e9" providerId="ADAL" clId="{4618333B-BD64-4115-9D1B-9D99757C3A34}" dt="2021-12-09T11:46:59.019" v="552" actId="20577"/>
          <ac:spMkLst>
            <pc:docMk/>
            <pc:sldMk cId="3479845479" sldId="3284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8:17:48.338" v="8875" actId="20577"/>
          <ac:spMkLst>
            <pc:docMk/>
            <pc:sldMk cId="3479845479" sldId="3284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1:51:45.936" v="1130" actId="20577"/>
        <pc:sldMkLst>
          <pc:docMk/>
          <pc:sldMk cId="3076075145" sldId="3285"/>
        </pc:sldMkLst>
        <pc:spChg chg="mod">
          <ac:chgData name="Info | Duvekot Makelaardij" userId="178033bb-0bef-4106-ae64-8c2a6fdc44e9" providerId="ADAL" clId="{4618333B-BD64-4115-9D1B-9D99757C3A34}" dt="2021-12-09T11:48:17.633" v="652" actId="14100"/>
          <ac:spMkLst>
            <pc:docMk/>
            <pc:sldMk cId="3076075145" sldId="3285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1:51:45.936" v="1130" actId="20577"/>
          <ac:spMkLst>
            <pc:docMk/>
            <pc:sldMk cId="3076075145" sldId="3285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2:08:23.217" v="1833" actId="20577"/>
        <pc:sldMkLst>
          <pc:docMk/>
          <pc:sldMk cId="3795664814" sldId="3286"/>
        </pc:sldMkLst>
        <pc:spChg chg="mod">
          <ac:chgData name="Info | Duvekot Makelaardij" userId="178033bb-0bef-4106-ae64-8c2a6fdc44e9" providerId="ADAL" clId="{4618333B-BD64-4115-9D1B-9D99757C3A34}" dt="2021-12-09T11:56:16.619" v="1174" actId="20577"/>
          <ac:spMkLst>
            <pc:docMk/>
            <pc:sldMk cId="3795664814" sldId="3286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2:08:23.217" v="1833" actId="20577"/>
          <ac:spMkLst>
            <pc:docMk/>
            <pc:sldMk cId="3795664814" sldId="3286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2:08:32.395" v="1835" actId="20577"/>
        <pc:sldMkLst>
          <pc:docMk/>
          <pc:sldMk cId="2155114644" sldId="3287"/>
        </pc:sldMkLst>
        <pc:spChg chg="mod">
          <ac:chgData name="Info | Duvekot Makelaardij" userId="178033bb-0bef-4106-ae64-8c2a6fdc44e9" providerId="ADAL" clId="{4618333B-BD64-4115-9D1B-9D99757C3A34}" dt="2021-12-09T12:00:17.397" v="1483" actId="20577"/>
          <ac:spMkLst>
            <pc:docMk/>
            <pc:sldMk cId="2155114644" sldId="3287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2:08:32.395" v="1835" actId="20577"/>
          <ac:spMkLst>
            <pc:docMk/>
            <pc:sldMk cId="2155114644" sldId="3287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2:08:37.322" v="1836" actId="20577"/>
        <pc:sldMkLst>
          <pc:docMk/>
          <pc:sldMk cId="2320334515" sldId="3288"/>
        </pc:sldMkLst>
        <pc:spChg chg="mod">
          <ac:chgData name="Info | Duvekot Makelaardij" userId="178033bb-0bef-4106-ae64-8c2a6fdc44e9" providerId="ADAL" clId="{4618333B-BD64-4115-9D1B-9D99757C3A34}" dt="2021-12-09T12:03:53.202" v="1742" actId="20577"/>
          <ac:spMkLst>
            <pc:docMk/>
            <pc:sldMk cId="2320334515" sldId="3288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2:08:37.322" v="1836" actId="20577"/>
          <ac:spMkLst>
            <pc:docMk/>
            <pc:sldMk cId="2320334515" sldId="3288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9:34:03.401" v="9233" actId="20577"/>
        <pc:sldMkLst>
          <pc:docMk/>
          <pc:sldMk cId="4290125920" sldId="3289"/>
        </pc:sldMkLst>
        <pc:spChg chg="mod">
          <ac:chgData name="Info | Duvekot Makelaardij" userId="178033bb-0bef-4106-ae64-8c2a6fdc44e9" providerId="ADAL" clId="{4618333B-BD64-4115-9D1B-9D99757C3A34}" dt="2021-12-09T12:28:03.640" v="2567" actId="20577"/>
          <ac:spMkLst>
            <pc:docMk/>
            <pc:sldMk cId="4290125920" sldId="3289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9:34:03.401" v="9233" actId="20577"/>
          <ac:spMkLst>
            <pc:docMk/>
            <pc:sldMk cId="4290125920" sldId="3289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6:36:31.108" v="8682" actId="20577"/>
        <pc:sldMkLst>
          <pc:docMk/>
          <pc:sldMk cId="1321079010" sldId="3290"/>
        </pc:sldMkLst>
        <pc:spChg chg="mod">
          <ac:chgData name="Info | Duvekot Makelaardij" userId="178033bb-0bef-4106-ae64-8c2a6fdc44e9" providerId="ADAL" clId="{4618333B-BD64-4115-9D1B-9D99757C3A34}" dt="2021-12-09T12:46:43.183" v="4211" actId="20577"/>
          <ac:spMkLst>
            <pc:docMk/>
            <pc:sldMk cId="1321079010" sldId="3290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6:36:31.108" v="8682" actId="20577"/>
          <ac:spMkLst>
            <pc:docMk/>
            <pc:sldMk cId="1321079010" sldId="3290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14T20:38:13.671" v="9280" actId="20577"/>
        <pc:sldMkLst>
          <pc:docMk/>
          <pc:sldMk cId="503764297" sldId="3291"/>
        </pc:sldMkLst>
        <pc:spChg chg="mod">
          <ac:chgData name="Info | Duvekot Makelaardij" userId="178033bb-0bef-4106-ae64-8c2a6fdc44e9" providerId="ADAL" clId="{4618333B-BD64-4115-9D1B-9D99757C3A34}" dt="2021-12-09T15:34:28.179" v="7141" actId="20577"/>
          <ac:spMkLst>
            <pc:docMk/>
            <pc:sldMk cId="503764297" sldId="3291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14T20:38:13.671" v="9280" actId="20577"/>
          <ac:spMkLst>
            <pc:docMk/>
            <pc:sldMk cId="503764297" sldId="3291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09T18:23:15.856" v="9183" actId="20577"/>
        <pc:sldMkLst>
          <pc:docMk/>
          <pc:sldMk cId="1325325438" sldId="3292"/>
        </pc:sldMkLst>
        <pc:spChg chg="mod">
          <ac:chgData name="Info | Duvekot Makelaardij" userId="178033bb-0bef-4106-ae64-8c2a6fdc44e9" providerId="ADAL" clId="{4618333B-BD64-4115-9D1B-9D99757C3A34}" dt="2021-12-09T15:09:08.281" v="5315" actId="20577"/>
          <ac:spMkLst>
            <pc:docMk/>
            <pc:sldMk cId="1325325438" sldId="3292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8:23:15.856" v="9183" actId="20577"/>
          <ac:spMkLst>
            <pc:docMk/>
            <pc:sldMk cId="1325325438" sldId="3292"/>
            <ac:spMk id="7" creationId="{37E31A01-8955-4BFF-9445-AE5433102D98}"/>
          </ac:spMkLst>
        </pc:spChg>
      </pc:sldChg>
      <pc:sldChg chg="new del">
        <pc:chgData name="Info | Duvekot Makelaardij" userId="178033bb-0bef-4106-ae64-8c2a6fdc44e9" providerId="ADAL" clId="{4618333B-BD64-4115-9D1B-9D99757C3A34}" dt="2021-12-09T15:08:50.944" v="5296" actId="680"/>
        <pc:sldMkLst>
          <pc:docMk/>
          <pc:sldMk cId="3137154197" sldId="3292"/>
        </pc:sldMkLst>
      </pc:sldChg>
      <pc:sldChg chg="modSp add mod">
        <pc:chgData name="Info | Duvekot Makelaardij" userId="178033bb-0bef-4106-ae64-8c2a6fdc44e9" providerId="ADAL" clId="{4618333B-BD64-4115-9D1B-9D99757C3A34}" dt="2021-12-09T15:27:34.029" v="6782" actId="20577"/>
        <pc:sldMkLst>
          <pc:docMk/>
          <pc:sldMk cId="2896812826" sldId="3293"/>
        </pc:sldMkLst>
        <pc:spChg chg="mod">
          <ac:chgData name="Info | Duvekot Makelaardij" userId="178033bb-0bef-4106-ae64-8c2a6fdc44e9" providerId="ADAL" clId="{4618333B-BD64-4115-9D1B-9D99757C3A34}" dt="2021-12-09T15:21:17.378" v="6255" actId="20577"/>
          <ac:spMkLst>
            <pc:docMk/>
            <pc:sldMk cId="2896812826" sldId="3293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4618333B-BD64-4115-9D1B-9D99757C3A34}" dt="2021-12-09T15:27:34.029" v="6782" actId="20577"/>
          <ac:spMkLst>
            <pc:docMk/>
            <pc:sldMk cId="2896812826" sldId="3293"/>
            <ac:spMk id="7" creationId="{37E31A01-8955-4BFF-9445-AE5433102D98}"/>
          </ac:spMkLst>
        </pc:spChg>
      </pc:sldChg>
      <pc:sldChg chg="modSp add mod">
        <pc:chgData name="Info | Duvekot Makelaardij" userId="178033bb-0bef-4106-ae64-8c2a6fdc44e9" providerId="ADAL" clId="{4618333B-BD64-4115-9D1B-9D99757C3A34}" dt="2021-12-14T20:38:28.474" v="9288" actId="20577"/>
        <pc:sldMkLst>
          <pc:docMk/>
          <pc:sldMk cId="995202087" sldId="3294"/>
        </pc:sldMkLst>
        <pc:spChg chg="mod">
          <ac:chgData name="Info | Duvekot Makelaardij" userId="178033bb-0bef-4106-ae64-8c2a6fdc44e9" providerId="ADAL" clId="{4618333B-BD64-4115-9D1B-9D99757C3A34}" dt="2021-12-14T20:38:28.474" v="9288" actId="20577"/>
          <ac:spMkLst>
            <pc:docMk/>
            <pc:sldMk cId="995202087" sldId="3294"/>
            <ac:spMk id="7" creationId="{37E31A01-8955-4BFF-9445-AE5433102D98}"/>
          </ac:spMkLst>
        </pc:spChg>
      </pc:sldChg>
    </pc:docChg>
  </pc:docChgLst>
  <pc:docChgLst>
    <pc:chgData name="Info | Duvekot Makelaardij" userId="178033bb-0bef-4106-ae64-8c2a6fdc44e9" providerId="ADAL" clId="{F217D347-71D9-4838-A67A-AA390A6A7CC5}"/>
    <pc:docChg chg="undo custSel addSld delSld modSld sldOrd">
      <pc:chgData name="Info | Duvekot Makelaardij" userId="178033bb-0bef-4106-ae64-8c2a6fdc44e9" providerId="ADAL" clId="{F217D347-71D9-4838-A67A-AA390A6A7CC5}" dt="2022-01-31T17:55:36.271" v="8084" actId="20577"/>
      <pc:docMkLst>
        <pc:docMk/>
      </pc:docMkLst>
      <pc:sldChg chg="modSp mod">
        <pc:chgData name="Info | Duvekot Makelaardij" userId="178033bb-0bef-4106-ae64-8c2a6fdc44e9" providerId="ADAL" clId="{F217D347-71D9-4838-A67A-AA390A6A7CC5}" dt="2022-01-31T17:55:36.271" v="8084" actId="20577"/>
        <pc:sldMkLst>
          <pc:docMk/>
          <pc:sldMk cId="1986239947" sldId="2987"/>
        </pc:sldMkLst>
        <pc:spChg chg="mod">
          <ac:chgData name="Info | Duvekot Makelaardij" userId="178033bb-0bef-4106-ae64-8c2a6fdc44e9" providerId="ADAL" clId="{F217D347-71D9-4838-A67A-AA390A6A7CC5}" dt="2022-01-31T17:55:36.271" v="8084" actId="20577"/>
          <ac:spMkLst>
            <pc:docMk/>
            <pc:sldMk cId="1986239947" sldId="2987"/>
            <ac:spMk id="2" creationId="{67168333-3DC2-8C48-BF3B-472DAF328738}"/>
          </ac:spMkLst>
        </pc:spChg>
        <pc:picChg chg="mod">
          <ac:chgData name="Info | Duvekot Makelaardij" userId="178033bb-0bef-4106-ae64-8c2a6fdc44e9" providerId="ADAL" clId="{F217D347-71D9-4838-A67A-AA390A6A7CC5}" dt="2022-01-31T07:10:39.478" v="31" actId="14100"/>
          <ac:picMkLst>
            <pc:docMk/>
            <pc:sldMk cId="1986239947" sldId="2987"/>
            <ac:picMk id="4" creationId="{C923135F-5A17-8B4D-8BC0-4E14352BB705}"/>
          </ac:picMkLst>
        </pc:picChg>
        <pc:picChg chg="mod">
          <ac:chgData name="Info | Duvekot Makelaardij" userId="178033bb-0bef-4106-ae64-8c2a6fdc44e9" providerId="ADAL" clId="{F217D347-71D9-4838-A67A-AA390A6A7CC5}" dt="2022-01-31T07:09:52.068" v="27" actId="1076"/>
          <ac:picMkLst>
            <pc:docMk/>
            <pc:sldMk cId="1986239947" sldId="2987"/>
            <ac:picMk id="11" creationId="{90459865-C868-CA48-8A46-85E8B27BE4AE}"/>
          </ac:picMkLst>
        </pc:picChg>
        <pc:picChg chg="mod">
          <ac:chgData name="Info | Duvekot Makelaardij" userId="178033bb-0bef-4106-ae64-8c2a6fdc44e9" providerId="ADAL" clId="{F217D347-71D9-4838-A67A-AA390A6A7CC5}" dt="2022-01-31T07:10:25.277" v="29" actId="14100"/>
          <ac:picMkLst>
            <pc:docMk/>
            <pc:sldMk cId="1986239947" sldId="2987"/>
            <ac:picMk id="15" creationId="{10134E19-1A09-8140-971A-19691CE4AC71}"/>
          </ac:picMkLst>
        </pc:picChg>
      </pc:sldChg>
      <pc:sldChg chg="addSp delSp modSp mod">
        <pc:chgData name="Info | Duvekot Makelaardij" userId="178033bb-0bef-4106-ae64-8c2a6fdc44e9" providerId="ADAL" clId="{F217D347-71D9-4838-A67A-AA390A6A7CC5}" dt="2022-01-31T16:05:15.560" v="3403" actId="27636"/>
        <pc:sldMkLst>
          <pc:docMk/>
          <pc:sldMk cId="1623574855" sldId="3277"/>
        </pc:sldMkLst>
        <pc:spChg chg="mod">
          <ac:chgData name="Info | Duvekot Makelaardij" userId="178033bb-0bef-4106-ae64-8c2a6fdc44e9" providerId="ADAL" clId="{F217D347-71D9-4838-A67A-AA390A6A7CC5}" dt="2022-01-31T07:29:52.325" v="999" actId="20577"/>
          <ac:spMkLst>
            <pc:docMk/>
            <pc:sldMk cId="1623574855" sldId="3277"/>
            <ac:spMk id="2" creationId="{493D8227-3CED-4904-BFDB-55928EA3B9BA}"/>
          </ac:spMkLst>
        </pc:spChg>
        <pc:spChg chg="add mod">
          <ac:chgData name="Info | Duvekot Makelaardij" userId="178033bb-0bef-4106-ae64-8c2a6fdc44e9" providerId="ADAL" clId="{F217D347-71D9-4838-A67A-AA390A6A7CC5}" dt="2022-01-31T16:05:15.560" v="3403" actId="27636"/>
          <ac:spMkLst>
            <pc:docMk/>
            <pc:sldMk cId="1623574855" sldId="3277"/>
            <ac:spMk id="5" creationId="{74D09702-8A06-41A9-B4EF-745A2A237865}"/>
          </ac:spMkLst>
        </pc:spChg>
        <pc:picChg chg="add del mod">
          <ac:chgData name="Info | Duvekot Makelaardij" userId="178033bb-0bef-4106-ae64-8c2a6fdc44e9" providerId="ADAL" clId="{F217D347-71D9-4838-A67A-AA390A6A7CC5}" dt="2022-01-31T07:16:59.320" v="145"/>
          <ac:picMkLst>
            <pc:docMk/>
            <pc:sldMk cId="1623574855" sldId="3277"/>
            <ac:picMk id="3" creationId="{6E3203C6-02E2-41EB-9FC3-05658DCA1DD2}"/>
          </ac:picMkLst>
        </pc:picChg>
        <pc:picChg chg="del">
          <ac:chgData name="Info | Duvekot Makelaardij" userId="178033bb-0bef-4106-ae64-8c2a6fdc44e9" providerId="ADAL" clId="{F217D347-71D9-4838-A67A-AA390A6A7CC5}" dt="2022-01-31T07:15:57.490" v="133" actId="478"/>
          <ac:picMkLst>
            <pc:docMk/>
            <pc:sldMk cId="1623574855" sldId="3277"/>
            <ac:picMk id="9" creationId="{C3483259-2060-497F-9D42-55B2B69C9563}"/>
          </ac:picMkLst>
        </pc:picChg>
      </pc:sldChg>
      <pc:sldChg chg="del">
        <pc:chgData name="Info | Duvekot Makelaardij" userId="178033bb-0bef-4106-ae64-8c2a6fdc44e9" providerId="ADAL" clId="{F217D347-71D9-4838-A67A-AA390A6A7CC5}" dt="2022-01-31T17:25:25.992" v="7805" actId="47"/>
        <pc:sldMkLst>
          <pc:docMk/>
          <pc:sldMk cId="3271607188" sldId="3278"/>
        </pc:sldMkLst>
      </pc:sldChg>
      <pc:sldChg chg="del">
        <pc:chgData name="Info | Duvekot Makelaardij" userId="178033bb-0bef-4106-ae64-8c2a6fdc44e9" providerId="ADAL" clId="{F217D347-71D9-4838-A67A-AA390A6A7CC5}" dt="2022-01-31T17:25:25.992" v="7805" actId="47"/>
        <pc:sldMkLst>
          <pc:docMk/>
          <pc:sldMk cId="1552524417" sldId="3279"/>
        </pc:sldMkLst>
      </pc:sldChg>
      <pc:sldChg chg="del">
        <pc:chgData name="Info | Duvekot Makelaardij" userId="178033bb-0bef-4106-ae64-8c2a6fdc44e9" providerId="ADAL" clId="{F217D347-71D9-4838-A67A-AA390A6A7CC5}" dt="2022-01-31T17:25:25.992" v="7805" actId="47"/>
        <pc:sldMkLst>
          <pc:docMk/>
          <pc:sldMk cId="706857819" sldId="3280"/>
        </pc:sldMkLst>
      </pc:sldChg>
      <pc:sldChg chg="del">
        <pc:chgData name="Info | Duvekot Makelaardij" userId="178033bb-0bef-4106-ae64-8c2a6fdc44e9" providerId="ADAL" clId="{F217D347-71D9-4838-A67A-AA390A6A7CC5}" dt="2022-01-31T17:25:25.992" v="7805" actId="47"/>
        <pc:sldMkLst>
          <pc:docMk/>
          <pc:sldMk cId="2077062693" sldId="3281"/>
        </pc:sldMkLst>
      </pc:sldChg>
      <pc:sldChg chg="del">
        <pc:chgData name="Info | Duvekot Makelaardij" userId="178033bb-0bef-4106-ae64-8c2a6fdc44e9" providerId="ADAL" clId="{F217D347-71D9-4838-A67A-AA390A6A7CC5}" dt="2022-01-31T17:25:25.992" v="7805" actId="47"/>
        <pc:sldMkLst>
          <pc:docMk/>
          <pc:sldMk cId="2000297444" sldId="3282"/>
        </pc:sldMkLst>
      </pc:sldChg>
      <pc:sldChg chg="del">
        <pc:chgData name="Info | Duvekot Makelaardij" userId="178033bb-0bef-4106-ae64-8c2a6fdc44e9" providerId="ADAL" clId="{F217D347-71D9-4838-A67A-AA390A6A7CC5}" dt="2022-01-31T17:25:31.730" v="7806" actId="47"/>
        <pc:sldMkLst>
          <pc:docMk/>
          <pc:sldMk cId="1340846339" sldId="3283"/>
        </pc:sldMkLst>
      </pc:sldChg>
      <pc:sldChg chg="del">
        <pc:chgData name="Info | Duvekot Makelaardij" userId="178033bb-0bef-4106-ae64-8c2a6fdc44e9" providerId="ADAL" clId="{F217D347-71D9-4838-A67A-AA390A6A7CC5}" dt="2022-01-31T17:25:31.730" v="7806" actId="47"/>
        <pc:sldMkLst>
          <pc:docMk/>
          <pc:sldMk cId="3479845479" sldId="3284"/>
        </pc:sldMkLst>
      </pc:sldChg>
      <pc:sldChg chg="del">
        <pc:chgData name="Info | Duvekot Makelaardij" userId="178033bb-0bef-4106-ae64-8c2a6fdc44e9" providerId="ADAL" clId="{F217D347-71D9-4838-A67A-AA390A6A7CC5}" dt="2022-01-31T17:25:31.730" v="7806" actId="47"/>
        <pc:sldMkLst>
          <pc:docMk/>
          <pc:sldMk cId="3076075145" sldId="3285"/>
        </pc:sldMkLst>
      </pc:sldChg>
      <pc:sldChg chg="del">
        <pc:chgData name="Info | Duvekot Makelaardij" userId="178033bb-0bef-4106-ae64-8c2a6fdc44e9" providerId="ADAL" clId="{F217D347-71D9-4838-A67A-AA390A6A7CC5}" dt="2022-01-31T17:25:31.730" v="7806" actId="47"/>
        <pc:sldMkLst>
          <pc:docMk/>
          <pc:sldMk cId="3795664814" sldId="3286"/>
        </pc:sldMkLst>
      </pc:sldChg>
      <pc:sldChg chg="del">
        <pc:chgData name="Info | Duvekot Makelaardij" userId="178033bb-0bef-4106-ae64-8c2a6fdc44e9" providerId="ADAL" clId="{F217D347-71D9-4838-A67A-AA390A6A7CC5}" dt="2022-01-31T17:25:35.958" v="7807" actId="47"/>
        <pc:sldMkLst>
          <pc:docMk/>
          <pc:sldMk cId="2155114644" sldId="3287"/>
        </pc:sldMkLst>
      </pc:sldChg>
      <pc:sldChg chg="del">
        <pc:chgData name="Info | Duvekot Makelaardij" userId="178033bb-0bef-4106-ae64-8c2a6fdc44e9" providerId="ADAL" clId="{F217D347-71D9-4838-A67A-AA390A6A7CC5}" dt="2022-01-31T17:25:35.958" v="7807" actId="47"/>
        <pc:sldMkLst>
          <pc:docMk/>
          <pc:sldMk cId="2320334515" sldId="3288"/>
        </pc:sldMkLst>
      </pc:sldChg>
      <pc:sldChg chg="del">
        <pc:chgData name="Info | Duvekot Makelaardij" userId="178033bb-0bef-4106-ae64-8c2a6fdc44e9" providerId="ADAL" clId="{F217D347-71D9-4838-A67A-AA390A6A7CC5}" dt="2022-01-31T17:25:39.306" v="7808" actId="47"/>
        <pc:sldMkLst>
          <pc:docMk/>
          <pc:sldMk cId="4290125920" sldId="3289"/>
        </pc:sldMkLst>
      </pc:sldChg>
      <pc:sldChg chg="del">
        <pc:chgData name="Info | Duvekot Makelaardij" userId="178033bb-0bef-4106-ae64-8c2a6fdc44e9" providerId="ADAL" clId="{F217D347-71D9-4838-A67A-AA390A6A7CC5}" dt="2022-01-31T17:25:39.306" v="7808" actId="47"/>
        <pc:sldMkLst>
          <pc:docMk/>
          <pc:sldMk cId="1321079010" sldId="3290"/>
        </pc:sldMkLst>
      </pc:sldChg>
      <pc:sldChg chg="del">
        <pc:chgData name="Info | Duvekot Makelaardij" userId="178033bb-0bef-4106-ae64-8c2a6fdc44e9" providerId="ADAL" clId="{F217D347-71D9-4838-A67A-AA390A6A7CC5}" dt="2022-01-31T17:25:42.135" v="7809" actId="47"/>
        <pc:sldMkLst>
          <pc:docMk/>
          <pc:sldMk cId="503764297" sldId="3291"/>
        </pc:sldMkLst>
      </pc:sldChg>
      <pc:sldChg chg="del">
        <pc:chgData name="Info | Duvekot Makelaardij" userId="178033bb-0bef-4106-ae64-8c2a6fdc44e9" providerId="ADAL" clId="{F217D347-71D9-4838-A67A-AA390A6A7CC5}" dt="2022-01-31T17:25:35.958" v="7807" actId="47"/>
        <pc:sldMkLst>
          <pc:docMk/>
          <pc:sldMk cId="1325325438" sldId="3292"/>
        </pc:sldMkLst>
      </pc:sldChg>
      <pc:sldChg chg="del">
        <pc:chgData name="Info | Duvekot Makelaardij" userId="178033bb-0bef-4106-ae64-8c2a6fdc44e9" providerId="ADAL" clId="{F217D347-71D9-4838-A67A-AA390A6A7CC5}" dt="2022-01-31T17:25:39.306" v="7808" actId="47"/>
        <pc:sldMkLst>
          <pc:docMk/>
          <pc:sldMk cId="2896812826" sldId="3293"/>
        </pc:sldMkLst>
      </pc:sldChg>
      <pc:sldChg chg="del">
        <pc:chgData name="Info | Duvekot Makelaardij" userId="178033bb-0bef-4106-ae64-8c2a6fdc44e9" providerId="ADAL" clId="{F217D347-71D9-4838-A67A-AA390A6A7CC5}" dt="2022-01-31T17:25:42.135" v="7809" actId="47"/>
        <pc:sldMkLst>
          <pc:docMk/>
          <pc:sldMk cId="995202087" sldId="3294"/>
        </pc:sldMkLst>
      </pc:sldChg>
      <pc:sldChg chg="add del">
        <pc:chgData name="Info | Duvekot Makelaardij" userId="178033bb-0bef-4106-ae64-8c2a6fdc44e9" providerId="ADAL" clId="{F217D347-71D9-4838-A67A-AA390A6A7CC5}" dt="2022-01-31T17:25:25.992" v="7805" actId="47"/>
        <pc:sldMkLst>
          <pc:docMk/>
          <pc:sldMk cId="2890743639" sldId="3295"/>
        </pc:sldMkLst>
      </pc:sldChg>
      <pc:sldChg chg="modSp add mod">
        <pc:chgData name="Info | Duvekot Makelaardij" userId="178033bb-0bef-4106-ae64-8c2a6fdc44e9" providerId="ADAL" clId="{F217D347-71D9-4838-A67A-AA390A6A7CC5}" dt="2022-01-31T16:00:38.851" v="3368" actId="14"/>
        <pc:sldMkLst>
          <pc:docMk/>
          <pc:sldMk cId="1265700335" sldId="3296"/>
        </pc:sldMkLst>
        <pc:spChg chg="mod">
          <ac:chgData name="Info | Duvekot Makelaardij" userId="178033bb-0bef-4106-ae64-8c2a6fdc44e9" providerId="ADAL" clId="{F217D347-71D9-4838-A67A-AA390A6A7CC5}" dt="2022-01-31T07:29:58.817" v="1002" actId="20577"/>
          <ac:spMkLst>
            <pc:docMk/>
            <pc:sldMk cId="1265700335" sldId="3296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F217D347-71D9-4838-A67A-AA390A6A7CC5}" dt="2022-01-31T16:00:38.851" v="3368" actId="14"/>
          <ac:spMkLst>
            <pc:docMk/>
            <pc:sldMk cId="1265700335" sldId="3296"/>
            <ac:spMk id="5" creationId="{74D09702-8A06-41A9-B4EF-745A2A237865}"/>
          </ac:spMkLst>
        </pc:spChg>
      </pc:sldChg>
      <pc:sldChg chg="addSp delSp modSp add mod">
        <pc:chgData name="Info | Duvekot Makelaardij" userId="178033bb-0bef-4106-ae64-8c2a6fdc44e9" providerId="ADAL" clId="{F217D347-71D9-4838-A67A-AA390A6A7CC5}" dt="2022-01-31T07:39:12.748" v="1788" actId="14100"/>
        <pc:sldMkLst>
          <pc:docMk/>
          <pc:sldMk cId="1668550497" sldId="3297"/>
        </pc:sldMkLst>
        <pc:spChg chg="del">
          <ac:chgData name="Info | Duvekot Makelaardij" userId="178033bb-0bef-4106-ae64-8c2a6fdc44e9" providerId="ADAL" clId="{F217D347-71D9-4838-A67A-AA390A6A7CC5}" dt="2022-01-31T07:37:27.039" v="1773" actId="478"/>
          <ac:spMkLst>
            <pc:docMk/>
            <pc:sldMk cId="1668550497" sldId="3297"/>
            <ac:spMk id="2" creationId="{493D8227-3CED-4904-BFDB-55928EA3B9BA}"/>
          </ac:spMkLst>
        </pc:spChg>
        <pc:spChg chg="add del mod ord">
          <ac:chgData name="Info | Duvekot Makelaardij" userId="178033bb-0bef-4106-ae64-8c2a6fdc44e9" providerId="ADAL" clId="{F217D347-71D9-4838-A67A-AA390A6A7CC5}" dt="2022-01-31T07:37:41.773" v="1777" actId="478"/>
          <ac:spMkLst>
            <pc:docMk/>
            <pc:sldMk cId="1668550497" sldId="3297"/>
            <ac:spMk id="4" creationId="{41AAEBAD-A5DD-48A8-B685-BF7DD2F8B373}"/>
          </ac:spMkLst>
        </pc:spChg>
        <pc:spChg chg="mod">
          <ac:chgData name="Info | Duvekot Makelaardij" userId="178033bb-0bef-4106-ae64-8c2a6fdc44e9" providerId="ADAL" clId="{F217D347-71D9-4838-A67A-AA390A6A7CC5}" dt="2022-01-31T07:37:33.895" v="1775" actId="27636"/>
          <ac:spMkLst>
            <pc:docMk/>
            <pc:sldMk cId="1668550497" sldId="3297"/>
            <ac:spMk id="5" creationId="{74D09702-8A06-41A9-B4EF-745A2A237865}"/>
          </ac:spMkLst>
        </pc:spChg>
        <pc:picChg chg="add mod modCrop">
          <ac:chgData name="Info | Duvekot Makelaardij" userId="178033bb-0bef-4106-ae64-8c2a6fdc44e9" providerId="ADAL" clId="{F217D347-71D9-4838-A67A-AA390A6A7CC5}" dt="2022-01-31T07:39:12.748" v="1788" actId="14100"/>
          <ac:picMkLst>
            <pc:docMk/>
            <pc:sldMk cId="1668550497" sldId="3297"/>
            <ac:picMk id="6" creationId="{A7A0665A-E8A4-4C19-96A5-1183CF491D73}"/>
          </ac:picMkLst>
        </pc:picChg>
      </pc:sldChg>
      <pc:sldChg chg="addSp delSp modSp new del mod">
        <pc:chgData name="Info | Duvekot Makelaardij" userId="178033bb-0bef-4106-ae64-8c2a6fdc44e9" providerId="ADAL" clId="{F217D347-71D9-4838-A67A-AA390A6A7CC5}" dt="2022-01-31T17:25:13.900" v="7804" actId="47"/>
        <pc:sldMkLst>
          <pc:docMk/>
          <pc:sldMk cId="352890916" sldId="3298"/>
        </pc:sldMkLst>
        <pc:spChg chg="del">
          <ac:chgData name="Info | Duvekot Makelaardij" userId="178033bb-0bef-4106-ae64-8c2a6fdc44e9" providerId="ADAL" clId="{F217D347-71D9-4838-A67A-AA390A6A7CC5}" dt="2022-01-31T17:12:41.535" v="6905"/>
          <ac:spMkLst>
            <pc:docMk/>
            <pc:sldMk cId="352890916" sldId="3298"/>
            <ac:spMk id="3" creationId="{586C5DBD-DAC3-4661-BD1C-C8C954985B4E}"/>
          </ac:spMkLst>
        </pc:spChg>
        <pc:spChg chg="add mod">
          <ac:chgData name="Info | Duvekot Makelaardij" userId="178033bb-0bef-4106-ae64-8c2a6fdc44e9" providerId="ADAL" clId="{F217D347-71D9-4838-A67A-AA390A6A7CC5}" dt="2022-01-31T17:13:36.373" v="7034" actId="21"/>
          <ac:spMkLst>
            <pc:docMk/>
            <pc:sldMk cId="352890916" sldId="3298"/>
            <ac:spMk id="6" creationId="{1D2D5A8B-7266-4773-B139-4BF5F6846F99}"/>
          </ac:spMkLst>
        </pc:spChg>
        <pc:picChg chg="add del mod">
          <ac:chgData name="Info | Duvekot Makelaardij" userId="178033bb-0bef-4106-ae64-8c2a6fdc44e9" providerId="ADAL" clId="{F217D347-71D9-4838-A67A-AA390A6A7CC5}" dt="2022-01-31T17:13:36.373" v="7034" actId="21"/>
          <ac:picMkLst>
            <pc:docMk/>
            <pc:sldMk cId="352890916" sldId="3298"/>
            <ac:picMk id="4" creationId="{EB496350-8495-4397-8EAA-E74BED0B661F}"/>
          </ac:picMkLst>
        </pc:picChg>
      </pc:sldChg>
      <pc:sldChg chg="add del">
        <pc:chgData name="Info | Duvekot Makelaardij" userId="178033bb-0bef-4106-ae64-8c2a6fdc44e9" providerId="ADAL" clId="{F217D347-71D9-4838-A67A-AA390A6A7CC5}" dt="2022-01-31T15:47:17.529" v="2194" actId="2696"/>
        <pc:sldMkLst>
          <pc:docMk/>
          <pc:sldMk cId="2888427447" sldId="3299"/>
        </pc:sldMkLst>
      </pc:sldChg>
      <pc:sldChg chg="modSp add mod">
        <pc:chgData name="Info | Duvekot Makelaardij" userId="178033bb-0bef-4106-ae64-8c2a6fdc44e9" providerId="ADAL" clId="{F217D347-71D9-4838-A67A-AA390A6A7CC5}" dt="2022-01-31T16:44:06.474" v="4883" actId="27636"/>
        <pc:sldMkLst>
          <pc:docMk/>
          <pc:sldMk cId="4269450907" sldId="3300"/>
        </pc:sldMkLst>
        <pc:spChg chg="mod">
          <ac:chgData name="Info | Duvekot Makelaardij" userId="178033bb-0bef-4106-ae64-8c2a6fdc44e9" providerId="ADAL" clId="{F217D347-71D9-4838-A67A-AA390A6A7CC5}" dt="2022-01-31T16:44:06.474" v="4883" actId="27636"/>
          <ac:spMkLst>
            <pc:docMk/>
            <pc:sldMk cId="4269450907" sldId="3300"/>
            <ac:spMk id="5" creationId="{74D09702-8A06-41A9-B4EF-745A2A237865}"/>
          </ac:spMkLst>
        </pc:spChg>
      </pc:sldChg>
      <pc:sldChg chg="modSp add mod ord">
        <pc:chgData name="Info | Duvekot Makelaardij" userId="178033bb-0bef-4106-ae64-8c2a6fdc44e9" providerId="ADAL" clId="{F217D347-71D9-4838-A67A-AA390A6A7CC5}" dt="2022-01-31T16:05:40.481" v="3405" actId="12"/>
        <pc:sldMkLst>
          <pc:docMk/>
          <pc:sldMk cId="454242321" sldId="3301"/>
        </pc:sldMkLst>
        <pc:spChg chg="mod">
          <ac:chgData name="Info | Duvekot Makelaardij" userId="178033bb-0bef-4106-ae64-8c2a6fdc44e9" providerId="ADAL" clId="{F217D347-71D9-4838-A67A-AA390A6A7CC5}" dt="2022-01-31T16:05:40.481" v="3405" actId="12"/>
          <ac:spMkLst>
            <pc:docMk/>
            <pc:sldMk cId="454242321" sldId="3301"/>
            <ac:spMk id="5" creationId="{74D09702-8A06-41A9-B4EF-745A2A237865}"/>
          </ac:spMkLst>
        </pc:spChg>
      </pc:sldChg>
      <pc:sldChg chg="addSp delSp modSp add mod">
        <pc:chgData name="Info | Duvekot Makelaardij" userId="178033bb-0bef-4106-ae64-8c2a6fdc44e9" providerId="ADAL" clId="{F217D347-71D9-4838-A67A-AA390A6A7CC5}" dt="2022-01-31T17:29:30.916" v="8043" actId="113"/>
        <pc:sldMkLst>
          <pc:docMk/>
          <pc:sldMk cId="3928505367" sldId="3302"/>
        </pc:sldMkLst>
        <pc:spChg chg="mod">
          <ac:chgData name="Info | Duvekot Makelaardij" userId="178033bb-0bef-4106-ae64-8c2a6fdc44e9" providerId="ADAL" clId="{F217D347-71D9-4838-A67A-AA390A6A7CC5}" dt="2022-01-31T16:03:53.089" v="3399" actId="20577"/>
          <ac:spMkLst>
            <pc:docMk/>
            <pc:sldMk cId="3928505367" sldId="3302"/>
            <ac:spMk id="2" creationId="{493D8227-3CED-4904-BFDB-55928EA3B9BA}"/>
          </ac:spMkLst>
        </pc:spChg>
        <pc:spChg chg="add del mod">
          <ac:chgData name="Info | Duvekot Makelaardij" userId="178033bb-0bef-4106-ae64-8c2a6fdc44e9" providerId="ADAL" clId="{F217D347-71D9-4838-A67A-AA390A6A7CC5}" dt="2022-01-31T16:09:42.037" v="3505" actId="478"/>
          <ac:spMkLst>
            <pc:docMk/>
            <pc:sldMk cId="3928505367" sldId="3302"/>
            <ac:spMk id="4" creationId="{A92F7744-7A7C-4A25-B81D-AB82404826B8}"/>
          </ac:spMkLst>
        </pc:spChg>
        <pc:spChg chg="mod">
          <ac:chgData name="Info | Duvekot Makelaardij" userId="178033bb-0bef-4106-ae64-8c2a6fdc44e9" providerId="ADAL" clId="{F217D347-71D9-4838-A67A-AA390A6A7CC5}" dt="2022-01-31T17:29:30.916" v="8043" actId="113"/>
          <ac:spMkLst>
            <pc:docMk/>
            <pc:sldMk cId="3928505367" sldId="3302"/>
            <ac:spMk id="5" creationId="{74D09702-8A06-41A9-B4EF-745A2A237865}"/>
          </ac:spMkLst>
        </pc:spChg>
        <pc:spChg chg="add del mod">
          <ac:chgData name="Info | Duvekot Makelaardij" userId="178033bb-0bef-4106-ae64-8c2a6fdc44e9" providerId="ADAL" clId="{F217D347-71D9-4838-A67A-AA390A6A7CC5}" dt="2022-01-31T16:19:43.082" v="3839" actId="478"/>
          <ac:spMkLst>
            <pc:docMk/>
            <pc:sldMk cId="3928505367" sldId="3302"/>
            <ac:spMk id="9" creationId="{C2384478-66C0-4D50-AC7D-D6C80E0583B7}"/>
          </ac:spMkLst>
        </pc:spChg>
        <pc:spChg chg="add del mod">
          <ac:chgData name="Info | Duvekot Makelaardij" userId="178033bb-0bef-4106-ae64-8c2a6fdc44e9" providerId="ADAL" clId="{F217D347-71D9-4838-A67A-AA390A6A7CC5}" dt="2022-01-31T16:20:03.040" v="3842" actId="478"/>
          <ac:spMkLst>
            <pc:docMk/>
            <pc:sldMk cId="3928505367" sldId="3302"/>
            <ac:spMk id="11" creationId="{64BE4AA5-A20F-4D75-8C07-70A6F219972A}"/>
          </ac:spMkLst>
        </pc:spChg>
        <pc:graphicFrameChg chg="add del mod modGraphic">
          <ac:chgData name="Info | Duvekot Makelaardij" userId="178033bb-0bef-4106-ae64-8c2a6fdc44e9" providerId="ADAL" clId="{F217D347-71D9-4838-A67A-AA390A6A7CC5}" dt="2022-01-31T16:16:35.055" v="3773" actId="478"/>
          <ac:graphicFrameMkLst>
            <pc:docMk/>
            <pc:sldMk cId="3928505367" sldId="3302"/>
            <ac:graphicFrameMk id="3" creationId="{1D6FE5D3-5C3D-4D66-8623-0939F9E37F77}"/>
          </ac:graphicFrameMkLst>
        </pc:graphicFrameChg>
        <pc:graphicFrameChg chg="add del mod">
          <ac:chgData name="Info | Duvekot Makelaardij" userId="178033bb-0bef-4106-ae64-8c2a6fdc44e9" providerId="ADAL" clId="{F217D347-71D9-4838-A67A-AA390A6A7CC5}" dt="2022-01-31T16:19:43.082" v="3839" actId="478"/>
          <ac:graphicFrameMkLst>
            <pc:docMk/>
            <pc:sldMk cId="3928505367" sldId="3302"/>
            <ac:graphicFrameMk id="8" creationId="{2DF1BEE8-36CB-46E6-AAFC-376585193E97}"/>
          </ac:graphicFrameMkLst>
        </pc:graphicFrameChg>
        <pc:graphicFrameChg chg="add del mod modGraphic">
          <ac:chgData name="Info | Duvekot Makelaardij" userId="178033bb-0bef-4106-ae64-8c2a6fdc44e9" providerId="ADAL" clId="{F217D347-71D9-4838-A67A-AA390A6A7CC5}" dt="2022-01-31T16:24:26.279" v="3904" actId="478"/>
          <ac:graphicFrameMkLst>
            <pc:docMk/>
            <pc:sldMk cId="3928505367" sldId="3302"/>
            <ac:graphicFrameMk id="10" creationId="{85D71172-0CA7-43FA-A992-D680B756D713}"/>
          </ac:graphicFrameMkLst>
        </pc:graphicFrameChg>
        <pc:picChg chg="add mod modCrop">
          <ac:chgData name="Info | Duvekot Makelaardij" userId="178033bb-0bef-4106-ae64-8c2a6fdc44e9" providerId="ADAL" clId="{F217D347-71D9-4838-A67A-AA390A6A7CC5}" dt="2022-01-31T16:26:33.753" v="3928" actId="1076"/>
          <ac:picMkLst>
            <pc:docMk/>
            <pc:sldMk cId="3928505367" sldId="3302"/>
            <ac:picMk id="7" creationId="{EA374002-F824-4DBF-A364-BC1F24E1E04C}"/>
          </ac:picMkLst>
        </pc:picChg>
        <pc:picChg chg="add del mod">
          <ac:chgData name="Info | Duvekot Makelaardij" userId="178033bb-0bef-4106-ae64-8c2a6fdc44e9" providerId="ADAL" clId="{F217D347-71D9-4838-A67A-AA390A6A7CC5}" dt="2022-01-31T16:25:19.058" v="3910" actId="478"/>
          <ac:picMkLst>
            <pc:docMk/>
            <pc:sldMk cId="3928505367" sldId="3302"/>
            <ac:picMk id="12" creationId="{7E503C53-DA93-4C56-BBFB-BD789593C5B7}"/>
          </ac:picMkLst>
        </pc:picChg>
      </pc:sldChg>
      <pc:sldChg chg="delSp modSp add mod">
        <pc:chgData name="Info | Duvekot Makelaardij" userId="178033bb-0bef-4106-ae64-8c2a6fdc44e9" providerId="ADAL" clId="{F217D347-71D9-4838-A67A-AA390A6A7CC5}" dt="2022-01-31T17:29:42.486" v="8044" actId="113"/>
        <pc:sldMkLst>
          <pc:docMk/>
          <pc:sldMk cId="779298831" sldId="3303"/>
        </pc:sldMkLst>
        <pc:spChg chg="mod">
          <ac:chgData name="Info | Duvekot Makelaardij" userId="178033bb-0bef-4106-ae64-8c2a6fdc44e9" providerId="ADAL" clId="{F217D347-71D9-4838-A67A-AA390A6A7CC5}" dt="2022-01-31T17:29:42.486" v="8044" actId="113"/>
          <ac:spMkLst>
            <pc:docMk/>
            <pc:sldMk cId="779298831" sldId="3303"/>
            <ac:spMk id="5" creationId="{74D09702-8A06-41A9-B4EF-745A2A237865}"/>
          </ac:spMkLst>
        </pc:spChg>
        <pc:picChg chg="del">
          <ac:chgData name="Info | Duvekot Makelaardij" userId="178033bb-0bef-4106-ae64-8c2a6fdc44e9" providerId="ADAL" clId="{F217D347-71D9-4838-A67A-AA390A6A7CC5}" dt="2022-01-31T16:25:44.628" v="3915" actId="478"/>
          <ac:picMkLst>
            <pc:docMk/>
            <pc:sldMk cId="779298831" sldId="3303"/>
            <ac:picMk id="7" creationId="{EA374002-F824-4DBF-A364-BC1F24E1E04C}"/>
          </ac:picMkLst>
        </pc:picChg>
        <pc:picChg chg="mod">
          <ac:chgData name="Info | Duvekot Makelaardij" userId="178033bb-0bef-4106-ae64-8c2a6fdc44e9" providerId="ADAL" clId="{F217D347-71D9-4838-A67A-AA390A6A7CC5}" dt="2022-01-31T16:26:46.642" v="3931" actId="1076"/>
          <ac:picMkLst>
            <pc:docMk/>
            <pc:sldMk cId="779298831" sldId="3303"/>
            <ac:picMk id="12" creationId="{7E503C53-DA93-4C56-BBFB-BD789593C5B7}"/>
          </ac:picMkLst>
        </pc:picChg>
      </pc:sldChg>
      <pc:sldChg chg="modSp add mod">
        <pc:chgData name="Info | Duvekot Makelaardij" userId="178033bb-0bef-4106-ae64-8c2a6fdc44e9" providerId="ADAL" clId="{F217D347-71D9-4838-A67A-AA390A6A7CC5}" dt="2022-01-31T16:41:44.495" v="4880" actId="20577"/>
        <pc:sldMkLst>
          <pc:docMk/>
          <pc:sldMk cId="2912679576" sldId="3304"/>
        </pc:sldMkLst>
        <pc:spChg chg="mod">
          <ac:chgData name="Info | Duvekot Makelaardij" userId="178033bb-0bef-4106-ae64-8c2a6fdc44e9" providerId="ADAL" clId="{F217D347-71D9-4838-A67A-AA390A6A7CC5}" dt="2022-01-31T16:28:58.767" v="3944" actId="20577"/>
          <ac:spMkLst>
            <pc:docMk/>
            <pc:sldMk cId="2912679576" sldId="3304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F217D347-71D9-4838-A67A-AA390A6A7CC5}" dt="2022-01-31T16:41:44.495" v="4880" actId="20577"/>
          <ac:spMkLst>
            <pc:docMk/>
            <pc:sldMk cId="2912679576" sldId="3304"/>
            <ac:spMk id="5" creationId="{74D09702-8A06-41A9-B4EF-745A2A237865}"/>
          </ac:spMkLst>
        </pc:spChg>
      </pc:sldChg>
      <pc:sldChg chg="modSp add mod">
        <pc:chgData name="Info | Duvekot Makelaardij" userId="178033bb-0bef-4106-ae64-8c2a6fdc44e9" providerId="ADAL" clId="{F217D347-71D9-4838-A67A-AA390A6A7CC5}" dt="2022-01-31T16:55:46.219" v="5986" actId="113"/>
        <pc:sldMkLst>
          <pc:docMk/>
          <pc:sldMk cId="3388905926" sldId="3305"/>
        </pc:sldMkLst>
        <pc:spChg chg="mod">
          <ac:chgData name="Info | Duvekot Makelaardij" userId="178033bb-0bef-4106-ae64-8c2a6fdc44e9" providerId="ADAL" clId="{F217D347-71D9-4838-A67A-AA390A6A7CC5}" dt="2022-01-31T16:44:51.111" v="4930" actId="20577"/>
          <ac:spMkLst>
            <pc:docMk/>
            <pc:sldMk cId="3388905926" sldId="3305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F217D347-71D9-4838-A67A-AA390A6A7CC5}" dt="2022-01-31T16:55:46.219" v="5986" actId="113"/>
          <ac:spMkLst>
            <pc:docMk/>
            <pc:sldMk cId="3388905926" sldId="3305"/>
            <ac:spMk id="5" creationId="{74D09702-8A06-41A9-B4EF-745A2A237865}"/>
          </ac:spMkLst>
        </pc:spChg>
      </pc:sldChg>
      <pc:sldChg chg="add del">
        <pc:chgData name="Info | Duvekot Makelaardij" userId="178033bb-0bef-4106-ae64-8c2a6fdc44e9" providerId="ADAL" clId="{F217D347-71D9-4838-A67A-AA390A6A7CC5}" dt="2022-01-31T16:56:25.022" v="5989" actId="2696"/>
        <pc:sldMkLst>
          <pc:docMk/>
          <pc:sldMk cId="1513073810" sldId="3306"/>
        </pc:sldMkLst>
      </pc:sldChg>
      <pc:sldChg chg="modSp add mod">
        <pc:chgData name="Info | Duvekot Makelaardij" userId="178033bb-0bef-4106-ae64-8c2a6fdc44e9" providerId="ADAL" clId="{F217D347-71D9-4838-A67A-AA390A6A7CC5}" dt="2022-01-31T17:02:11.647" v="6329" actId="403"/>
        <pc:sldMkLst>
          <pc:docMk/>
          <pc:sldMk cId="800318510" sldId="3307"/>
        </pc:sldMkLst>
        <pc:spChg chg="mod">
          <ac:chgData name="Info | Duvekot Makelaardij" userId="178033bb-0bef-4106-ae64-8c2a6fdc44e9" providerId="ADAL" clId="{F217D347-71D9-4838-A67A-AA390A6A7CC5}" dt="2022-01-31T16:56:49.293" v="6036" actId="20577"/>
          <ac:spMkLst>
            <pc:docMk/>
            <pc:sldMk cId="800318510" sldId="3307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F217D347-71D9-4838-A67A-AA390A6A7CC5}" dt="2022-01-31T17:02:11.647" v="6329" actId="403"/>
          <ac:spMkLst>
            <pc:docMk/>
            <pc:sldMk cId="800318510" sldId="3307"/>
            <ac:spMk id="5" creationId="{74D09702-8A06-41A9-B4EF-745A2A237865}"/>
          </ac:spMkLst>
        </pc:spChg>
      </pc:sldChg>
      <pc:sldChg chg="modSp add mod">
        <pc:chgData name="Info | Duvekot Makelaardij" userId="178033bb-0bef-4106-ae64-8c2a6fdc44e9" providerId="ADAL" clId="{F217D347-71D9-4838-A67A-AA390A6A7CC5}" dt="2022-01-31T17:04:50.429" v="6536" actId="6549"/>
        <pc:sldMkLst>
          <pc:docMk/>
          <pc:sldMk cId="1535783830" sldId="3308"/>
        </pc:sldMkLst>
        <pc:spChg chg="mod">
          <ac:chgData name="Info | Duvekot Makelaardij" userId="178033bb-0bef-4106-ae64-8c2a6fdc44e9" providerId="ADAL" clId="{F217D347-71D9-4838-A67A-AA390A6A7CC5}" dt="2022-01-31T17:02:29.085" v="6334" actId="20577"/>
          <ac:spMkLst>
            <pc:docMk/>
            <pc:sldMk cId="1535783830" sldId="3308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F217D347-71D9-4838-A67A-AA390A6A7CC5}" dt="2022-01-31T17:04:50.429" v="6536" actId="6549"/>
          <ac:spMkLst>
            <pc:docMk/>
            <pc:sldMk cId="1535783830" sldId="3308"/>
            <ac:spMk id="5" creationId="{74D09702-8A06-41A9-B4EF-745A2A237865}"/>
          </ac:spMkLst>
        </pc:spChg>
      </pc:sldChg>
      <pc:sldChg chg="modSp add mod">
        <pc:chgData name="Info | Duvekot Makelaardij" userId="178033bb-0bef-4106-ae64-8c2a6fdc44e9" providerId="ADAL" clId="{F217D347-71D9-4838-A67A-AA390A6A7CC5}" dt="2022-01-31T17:08:27.798" v="6778" actId="12"/>
        <pc:sldMkLst>
          <pc:docMk/>
          <pc:sldMk cId="1491106418" sldId="3309"/>
        </pc:sldMkLst>
        <pc:spChg chg="mod">
          <ac:chgData name="Info | Duvekot Makelaardij" userId="178033bb-0bef-4106-ae64-8c2a6fdc44e9" providerId="ADAL" clId="{F217D347-71D9-4838-A67A-AA390A6A7CC5}" dt="2022-01-31T17:08:27.798" v="6778" actId="12"/>
          <ac:spMkLst>
            <pc:docMk/>
            <pc:sldMk cId="1491106418" sldId="3309"/>
            <ac:spMk id="5" creationId="{74D09702-8A06-41A9-B4EF-745A2A237865}"/>
          </ac:spMkLst>
        </pc:spChg>
      </pc:sldChg>
      <pc:sldChg chg="addSp delSp modSp add mod">
        <pc:chgData name="Info | Duvekot Makelaardij" userId="178033bb-0bef-4106-ae64-8c2a6fdc44e9" providerId="ADAL" clId="{F217D347-71D9-4838-A67A-AA390A6A7CC5}" dt="2022-01-31T17:17:46.692" v="7153" actId="20577"/>
        <pc:sldMkLst>
          <pc:docMk/>
          <pc:sldMk cId="330399210" sldId="3310"/>
        </pc:sldMkLst>
        <pc:spChg chg="mod">
          <ac:chgData name="Info | Duvekot Makelaardij" userId="178033bb-0bef-4106-ae64-8c2a6fdc44e9" providerId="ADAL" clId="{F217D347-71D9-4838-A67A-AA390A6A7CC5}" dt="2022-01-31T17:10:08.667" v="6893" actId="20577"/>
          <ac:spMkLst>
            <pc:docMk/>
            <pc:sldMk cId="330399210" sldId="3310"/>
            <ac:spMk id="2" creationId="{493D8227-3CED-4904-BFDB-55928EA3B9BA}"/>
          </ac:spMkLst>
        </pc:spChg>
        <pc:spChg chg="add del mod">
          <ac:chgData name="Info | Duvekot Makelaardij" userId="178033bb-0bef-4106-ae64-8c2a6fdc44e9" providerId="ADAL" clId="{F217D347-71D9-4838-A67A-AA390A6A7CC5}" dt="2022-01-31T17:11:01.322" v="6895"/>
          <ac:spMkLst>
            <pc:docMk/>
            <pc:sldMk cId="330399210" sldId="3310"/>
            <ac:spMk id="4" creationId="{23F3EB23-183E-4DEE-B6BD-C3F0BCF2B50E}"/>
          </ac:spMkLst>
        </pc:spChg>
        <pc:spChg chg="del">
          <ac:chgData name="Info | Duvekot Makelaardij" userId="178033bb-0bef-4106-ae64-8c2a6fdc44e9" providerId="ADAL" clId="{F217D347-71D9-4838-A67A-AA390A6A7CC5}" dt="2022-01-31T17:10:30.686" v="6894" actId="478"/>
          <ac:spMkLst>
            <pc:docMk/>
            <pc:sldMk cId="330399210" sldId="3310"/>
            <ac:spMk id="5" creationId="{74D09702-8A06-41A9-B4EF-745A2A237865}"/>
          </ac:spMkLst>
        </pc:spChg>
        <pc:spChg chg="add del mod">
          <ac:chgData name="Info | Duvekot Makelaardij" userId="178033bb-0bef-4106-ae64-8c2a6fdc44e9" providerId="ADAL" clId="{F217D347-71D9-4838-A67A-AA390A6A7CC5}" dt="2022-01-31T17:17:46.692" v="7153" actId="20577"/>
          <ac:spMkLst>
            <pc:docMk/>
            <pc:sldMk cId="330399210" sldId="3310"/>
            <ac:spMk id="8" creationId="{3FDD7404-94EB-44AB-B273-CDC03369B400}"/>
          </ac:spMkLst>
        </pc:spChg>
        <pc:spChg chg="add del mod">
          <ac:chgData name="Info | Duvekot Makelaardij" userId="178033bb-0bef-4106-ae64-8c2a6fdc44e9" providerId="ADAL" clId="{F217D347-71D9-4838-A67A-AA390A6A7CC5}" dt="2022-01-31T17:15:14.247" v="7054" actId="21"/>
          <ac:spMkLst>
            <pc:docMk/>
            <pc:sldMk cId="330399210" sldId="3310"/>
            <ac:spMk id="11" creationId="{17FF3511-9F5F-4C2D-B4AE-60A50AB05620}"/>
          </ac:spMkLst>
        </pc:spChg>
        <pc:picChg chg="add del mod modCrop">
          <ac:chgData name="Info | Duvekot Makelaardij" userId="178033bb-0bef-4106-ae64-8c2a6fdc44e9" providerId="ADAL" clId="{F217D347-71D9-4838-A67A-AA390A6A7CC5}" dt="2022-01-31T17:12:38.766" v="6904" actId="21"/>
          <ac:picMkLst>
            <pc:docMk/>
            <pc:sldMk cId="330399210" sldId="3310"/>
            <ac:picMk id="6" creationId="{84E36200-4AEC-4E8B-B6AB-97B097F55982}"/>
          </ac:picMkLst>
        </pc:picChg>
        <pc:picChg chg="add mod">
          <ac:chgData name="Info | Duvekot Makelaardij" userId="178033bb-0bef-4106-ae64-8c2a6fdc44e9" providerId="ADAL" clId="{F217D347-71D9-4838-A67A-AA390A6A7CC5}" dt="2022-01-31T17:14:09.680" v="7041" actId="1076"/>
          <ac:picMkLst>
            <pc:docMk/>
            <pc:sldMk cId="330399210" sldId="3310"/>
            <ac:picMk id="9" creationId="{B0963231-7513-4E19-9828-B9F3257A988A}"/>
          </ac:picMkLst>
        </pc:picChg>
      </pc:sldChg>
      <pc:sldChg chg="modSp add mod">
        <pc:chgData name="Info | Duvekot Makelaardij" userId="178033bb-0bef-4106-ae64-8c2a6fdc44e9" providerId="ADAL" clId="{F217D347-71D9-4838-A67A-AA390A6A7CC5}" dt="2022-01-31T17:31:55.852" v="8081" actId="20577"/>
        <pc:sldMkLst>
          <pc:docMk/>
          <pc:sldMk cId="678711917" sldId="3311"/>
        </pc:sldMkLst>
        <pc:spChg chg="mod">
          <ac:chgData name="Info | Duvekot Makelaardij" userId="178033bb-0bef-4106-ae64-8c2a6fdc44e9" providerId="ADAL" clId="{F217D347-71D9-4838-A67A-AA390A6A7CC5}" dt="2022-01-31T17:16:54.491" v="7078" actId="20577"/>
          <ac:spMkLst>
            <pc:docMk/>
            <pc:sldMk cId="678711917" sldId="3311"/>
            <ac:spMk id="2" creationId="{493D8227-3CED-4904-BFDB-55928EA3B9BA}"/>
          </ac:spMkLst>
        </pc:spChg>
        <pc:spChg chg="mod">
          <ac:chgData name="Info | Duvekot Makelaardij" userId="178033bb-0bef-4106-ae64-8c2a6fdc44e9" providerId="ADAL" clId="{F217D347-71D9-4838-A67A-AA390A6A7CC5}" dt="2022-01-31T17:31:55.852" v="8081" actId="20577"/>
          <ac:spMkLst>
            <pc:docMk/>
            <pc:sldMk cId="678711917" sldId="3311"/>
            <ac:spMk id="5" creationId="{74D09702-8A06-41A9-B4EF-745A2A2378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6EC5-B4F3-4FE9-8517-B9A02BB91E88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276F9-9D3B-4E5F-AD8D-7146DE386C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B855F-51E4-45EC-A8C9-6BD8D7AF5C3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1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F9AC3-8947-4FFF-A2B6-0E34ABE1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D3E03D-B20B-4444-BC73-CE5DBF549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DE15B1-00CC-4F4D-91F9-9F349311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FEC851-CC67-479E-9617-7C600B55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F77FBA-73C9-4CC2-ADA4-34223467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5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69968-BC47-43D6-B2FF-6351636A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EEE207-8D0F-4BB5-954C-4AD30FE3E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825EA4-194A-4A6D-B699-1FA0A360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8FBB15-C392-4612-A4A9-356219BD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CB94E-7525-4BA8-9A68-14E99032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97A272-A122-4BA8-8151-9D30EF201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5BB09B-A68A-439A-96DC-BC10455A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BDF1CC-82D7-47DA-B5D7-0DBCDCAC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6813CD-F2BD-4D06-907F-97461F74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A225C2-FE70-48B1-B2FA-85C0393D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10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F0F4C6-C642-CB42-94D1-65183843C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"/>
            <a:ext cx="12188826" cy="68549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C37EEE-639C-8B45-A8EC-429E8BFF1BB4}"/>
              </a:ext>
            </a:extLst>
          </p:cNvPr>
          <p:cNvSpPr/>
          <p:nvPr userDrawn="1"/>
        </p:nvSpPr>
        <p:spPr>
          <a:xfrm>
            <a:off x="1185863" y="-13276"/>
            <a:ext cx="3602167" cy="5247711"/>
          </a:xfrm>
          <a:prstGeom prst="rect">
            <a:avLst/>
          </a:prstGeom>
          <a:solidFill>
            <a:srgbClr val="FFFFFF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699E1-2D97-D749-BE6D-C5C8130BE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16378"/>
            <a:ext cx="2845981" cy="234542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rgbClr val="1A73B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D8E4E-5586-1C4A-A534-AC2A210BF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516978"/>
            <a:ext cx="2845981" cy="462280"/>
          </a:xfrm>
        </p:spPr>
        <p:txBody>
          <a:bodyPr>
            <a:normAutofit/>
          </a:bodyPr>
          <a:lstStyle>
            <a:lvl1pPr marL="0" indent="0" algn="ctr">
              <a:buNone/>
              <a:defRPr lang="en-US" sz="900" b="1" i="0" kern="1200" spc="6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4349A-C49A-CA43-A6A5-57C20F3FD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7446" y="603250"/>
            <a:ext cx="2159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35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46FA-B8DC-5A4D-857A-46661C172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CBC3F-8A49-584D-8FC5-40361CFA3B0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000" spc="0"/>
            </a:lvl1pPr>
            <a:lvl2pPr>
              <a:defRPr sz="2000" spc="0"/>
            </a:lvl2pPr>
            <a:lvl3pPr>
              <a:defRPr sz="2000" spc="0"/>
            </a:lvl3pPr>
            <a:lvl4pPr>
              <a:defRPr sz="2000" spc="0"/>
            </a:lvl4pPr>
            <a:lvl5pPr>
              <a:defRPr sz="2000" spc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23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52DF-6DEC-ED4F-A719-D58C1522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8F4F9-53A4-734E-8E9D-7BEDA1605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72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A668-AEEC-9443-A012-205F7D069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6B51-511B-1C4B-9EC3-04807DEC9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172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A4B47-4B29-D44D-AE64-465A5BCCC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72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49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008F-4B29-AC46-AA71-C5FC6DE14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9A28-7900-B44F-B443-F5F4DD766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C4DDD-BC95-DB4F-8AA8-9F65CB2FB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42F9A-6542-5E44-A91A-835515695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E26E8-3DB8-284C-987B-A4CCBFE53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528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D3CF-AC7E-634F-9336-4EB45CE7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793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355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E69A-B0C2-1C4A-A600-AF99133D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918F-BAE5-624E-9FF9-6FFCD8F1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FC592-1FF9-3B44-8B04-EFBBCEEE3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2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2FB1D-5F18-40E3-A225-1B76C0A8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B15B8-1F17-42E0-AE3E-E762A336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AB05AB-62F6-4762-AC53-9132ACEA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347B7C-7532-4DC2-A5D6-FA6F8DB2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19507B-BE1E-4A31-ACD5-21308CD4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0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8373-34F1-8B4C-A1D3-F4718766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AA2C9-B7A8-2043-AFD8-A17FF2619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B390C-6455-B24E-9369-98719B8FE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111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DA72174-9F65-4A76-A51C-71378B03682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828800" y="-111125"/>
            <a:ext cx="8534400" cy="61309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622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A2C29-1228-4D12-962D-1BD19992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2D8D88-959A-4D17-8ACC-0DF7C17D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9D3C2-BAA5-4C98-9ABB-85D1FE0C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102923-2045-41AE-96FE-13334D97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B0CC9C-2E65-4EC9-9D49-13CDB560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97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03E11-8839-4176-A57C-469C8468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57C587-EB58-4194-97AF-E8F2CFE5A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B0F9B8-184F-475E-91B9-8930E0D4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3399CF-C0A9-4E34-B4BB-A3C0D76A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650B5A-1EA2-44FB-8A7E-CCC8CE26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1EAF72-A642-4DDB-ABE0-858F443F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8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E6488-816B-46E0-97C6-9D1E64A1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4C2CA7-2CA5-4E88-91F7-AA8F4621F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14A80B-1116-46B1-ADB8-5575A984B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15AD-683F-466B-B2EE-DD65D84AC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5B1F6A-03F6-492C-9499-7CA15679A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02C4F0-74D2-4729-BD53-7ADBAE9E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352FA9-42BA-4EB4-A6C9-B0410C62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1AF528-3CFC-4DE8-8358-86D2A2F6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4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6BCE7-3FD2-4FE9-8735-C4412FFE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96D7BE-4448-4342-8AF0-FF4B7C48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7BF385-48A5-47DD-B925-F18EBC5E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D86AE0-7613-4BFC-A2EC-0FF7CD0A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9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EE7743-76F5-4B8B-BB1E-EDC6920A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2D9898-2E93-4C16-B628-F0692D0B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F5EA6D-48A0-4E7E-A7C8-4A9462D0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9D990-283A-4D92-AE47-985B2C2E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D5C4D-6CB2-49E8-B145-8FECB5E4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16E179-9F5B-46A6-97D2-9ED4D92F9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514625-6D70-498D-BDC6-AAF8E386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38F8B7-5359-4E5C-A2FB-B207A286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110641-5E16-483B-BC4D-8D71970E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34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41636-DEDF-4486-9B5E-F87B410B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95CEE8-D961-45F6-9EE0-B3450893B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BB1AB6-0B1E-479A-BDBF-FA87EFBD0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00085D-9E5D-43CB-AFE3-5357FBD3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3287A7-FD1C-4213-B1CD-E24E18F1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7E0386-2320-469E-AA56-4B20FAB8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2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658020-2BE2-4612-B1CA-3BF63D74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8DE82A-346D-45B4-A143-7F70F2963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53E9BC-6930-4246-AC5D-2BA7B557B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EB3-27FF-4815-9370-E8910F80BDFA}" type="datetimeFigureOut">
              <a:rPr lang="nl-NL" smtClean="0"/>
              <a:t>2-2-2022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124C7A-1C95-4134-9C24-F7CF4C7A9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BDA3C8-A93C-4468-B65D-FC604AD4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A7A4-7CBF-42B1-ADE9-FB18DB7A5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35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DAB0A-02C3-0141-BB11-FD451C54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731520"/>
            <a:ext cx="10515600" cy="959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EA3F-1C55-C348-AC6B-CEBC8ED59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72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85E5F-F075-794D-912C-1A79F144958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365125"/>
            <a:ext cx="810381" cy="16207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2FCD0-A51A-8147-BA4A-7321A342CD0D}"/>
              </a:ext>
            </a:extLst>
          </p:cNvPr>
          <p:cNvSpPr/>
          <p:nvPr userDrawn="1"/>
        </p:nvSpPr>
        <p:spPr>
          <a:xfrm>
            <a:off x="0" y="6651950"/>
            <a:ext cx="11521623" cy="206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7286E-814B-1B45-9C8D-E3CD9CB9E9C8}"/>
              </a:ext>
            </a:extLst>
          </p:cNvPr>
          <p:cNvSpPr/>
          <p:nvPr userDrawn="1"/>
        </p:nvSpPr>
        <p:spPr>
          <a:xfrm>
            <a:off x="9217356" y="6651950"/>
            <a:ext cx="1876960" cy="206050"/>
          </a:xfrm>
          <a:prstGeom prst="rect">
            <a:avLst/>
          </a:prstGeom>
          <a:solidFill>
            <a:srgbClr val="65B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027227-E0C5-CC41-B092-4F17AF149C9F}"/>
              </a:ext>
            </a:extLst>
          </p:cNvPr>
          <p:cNvSpPr/>
          <p:nvPr userDrawn="1"/>
        </p:nvSpPr>
        <p:spPr>
          <a:xfrm>
            <a:off x="11094316" y="6651950"/>
            <a:ext cx="1097684" cy="206050"/>
          </a:xfrm>
          <a:prstGeom prst="rect">
            <a:avLst/>
          </a:prstGeom>
          <a:solidFill>
            <a:srgbClr val="065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C516E-12A2-1243-BE0B-1C9305806F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05290" y="6216466"/>
            <a:ext cx="1687830" cy="31737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36C7A2-910C-4FF4-9392-B81A4BEB7D45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7" t="8802" r="3790" b="58465"/>
          <a:stretch/>
        </p:blipFill>
        <p:spPr bwMode="auto">
          <a:xfrm>
            <a:off x="9139605" y="6198068"/>
            <a:ext cx="1978156" cy="335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3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i="0" kern="1200" spc="600" dirty="0">
          <a:solidFill>
            <a:srgbClr val="004E93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3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3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3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3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3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05F827C-825E-4079-B286-F036568651D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0134E19-1A09-8140-971A-19691CE4A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r="11982"/>
          <a:stretch/>
        </p:blipFill>
        <p:spPr>
          <a:xfrm>
            <a:off x="0" y="-6013"/>
            <a:ext cx="6551195" cy="68873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23135F-5A17-8B4D-8BC0-4E14352BB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92864" y="1428788"/>
            <a:ext cx="6911622" cy="4042021"/>
          </a:xfrm>
          <a:prstGeom prst="rect">
            <a:avLst/>
          </a:prstGeom>
        </p:spPr>
      </p:pic>
      <p:sp>
        <p:nvSpPr>
          <p:cNvPr id="7" name="Driehoek 6">
            <a:extLst>
              <a:ext uri="{FF2B5EF4-FFF2-40B4-BE49-F238E27FC236}">
                <a16:creationId xmlns:a16="http://schemas.microsoft.com/office/drawing/2014/main" id="{3C45215C-60A0-BC45-BA90-A53A36AA46FD}"/>
              </a:ext>
            </a:extLst>
          </p:cNvPr>
          <p:cNvSpPr/>
          <p:nvPr/>
        </p:nvSpPr>
        <p:spPr>
          <a:xfrm rot="16200000" flipH="1">
            <a:off x="2591332" y="4012781"/>
            <a:ext cx="7919725" cy="1569484"/>
          </a:xfrm>
          <a:prstGeom prst="triangle">
            <a:avLst>
              <a:gd name="adj" fmla="val 46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168333-3DC2-8C48-BF3B-472DAF32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050" y="3319361"/>
            <a:ext cx="3636461" cy="1298298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 err="1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vastgoedpro</a:t>
            </a:r>
            <a:r>
              <a:rPr lang="nl-BE" sz="3200" b="1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 err="1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 - 2022</a:t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3200" b="1" dirty="0">
                <a:solidFill>
                  <a:srgbClr val="004D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3200" b="1" dirty="0">
              <a:solidFill>
                <a:srgbClr val="004D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85167D-A0E9-6C4E-97D5-57A0CF256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1722100" y="1625358"/>
            <a:ext cx="469900" cy="952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459865-C868-CA48-8A46-85E8B27BE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1054" y="5132902"/>
            <a:ext cx="3989684" cy="4724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20291D6-8530-FE40-80CE-E210A43C2F10}"/>
              </a:ext>
            </a:extLst>
          </p:cNvPr>
          <p:cNvSpPr txBox="1"/>
          <p:nvPr/>
        </p:nvSpPr>
        <p:spPr>
          <a:xfrm>
            <a:off x="7591054" y="5398114"/>
            <a:ext cx="4042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srgbClr val="03AD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opleider voor iedere vastgoedprofessional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79DE6E-3849-4D43-8844-130DB62B82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65" y="1701476"/>
            <a:ext cx="3451365" cy="122815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B890738-E3D1-5649-9EA5-EA7FA0EBA8DF}"/>
              </a:ext>
            </a:extLst>
          </p:cNvPr>
          <p:cNvSpPr/>
          <p:nvPr/>
        </p:nvSpPr>
        <p:spPr>
          <a:xfrm>
            <a:off x="-168748" y="6869303"/>
            <a:ext cx="12529495" cy="2056881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2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VastgoedCert verplichte dagen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10525174" cy="484838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sz="2400" b="1" dirty="0"/>
              <a:t>Wonen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Burenrecht en erfdienstbaarheden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Ethiek, morele dilemma’s en tucht voor de makelaar</a:t>
            </a:r>
          </a:p>
          <a:p>
            <a:pPr>
              <a:lnSpc>
                <a:spcPct val="114000"/>
              </a:lnSpc>
            </a:pPr>
            <a:r>
              <a:rPr lang="nl-NL" sz="2400" b="1" dirty="0"/>
              <a:t>BV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Omgevingswet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Juridische actualiteiten en ethiek voor de makelaar</a:t>
            </a:r>
          </a:p>
          <a:p>
            <a:pPr>
              <a:lnSpc>
                <a:spcPct val="114000"/>
              </a:lnSpc>
            </a:pPr>
            <a:r>
              <a:rPr lang="nl-NL" sz="2400" b="1" dirty="0"/>
              <a:t>LV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Stikstofregeling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Bodemverontreiniging</a:t>
            </a:r>
            <a:endParaRPr lang="nl-NL" sz="2400" b="1" dirty="0"/>
          </a:p>
          <a:p>
            <a:pPr lvl="2">
              <a:lnSpc>
                <a:spcPct val="114000"/>
              </a:lnSpc>
            </a:pPr>
            <a:endParaRPr lang="nl-NL" dirty="0"/>
          </a:p>
          <a:p>
            <a:pPr marL="457200" lvl="1" indent="0">
              <a:lnSpc>
                <a:spcPct val="114000"/>
              </a:lnSpc>
              <a:buNone/>
            </a:pP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0031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NRVT verplichte dagen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10525174" cy="484838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sz="2400" b="1" dirty="0"/>
              <a:t>Wonen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Onafhankelijkheid &amp; Objectiviteit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Vertaling van de bouwkundige opname naar het taxatierapport</a:t>
            </a:r>
          </a:p>
          <a:p>
            <a:pPr>
              <a:lnSpc>
                <a:spcPct val="114000"/>
              </a:lnSpc>
            </a:pPr>
            <a:r>
              <a:rPr lang="nl-NL" sz="2400" b="1" dirty="0"/>
              <a:t>BV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Onafhankelijkheid &amp; Objectiviteit</a:t>
            </a:r>
          </a:p>
          <a:p>
            <a:pPr>
              <a:lnSpc>
                <a:spcPct val="114000"/>
              </a:lnSpc>
            </a:pPr>
            <a:r>
              <a:rPr lang="nl-NL" sz="2400" b="1" dirty="0"/>
              <a:t>LV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Onafhankelijkheid &amp; Objectiviteit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/>
              <a:t>Referentie &amp; Marktanalyse</a:t>
            </a:r>
            <a:endParaRPr lang="nl-NL" sz="2400" b="1" dirty="0"/>
          </a:p>
          <a:p>
            <a:pPr lvl="2">
              <a:lnSpc>
                <a:spcPct val="114000"/>
              </a:lnSpc>
            </a:pPr>
            <a:endParaRPr lang="nl-NL" dirty="0"/>
          </a:p>
          <a:p>
            <a:pPr marL="457200" lvl="1" indent="0">
              <a:lnSpc>
                <a:spcPct val="114000"/>
              </a:lnSpc>
              <a:buNone/>
            </a:pP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3578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Vastgoedpro - gediplomeerd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10525174" cy="500875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Voor </a:t>
            </a:r>
            <a:r>
              <a:rPr lang="nl-NL" b="1" dirty="0" err="1"/>
              <a:t>vastgoedpro</a:t>
            </a:r>
            <a:r>
              <a:rPr lang="nl-NL" b="1" dirty="0"/>
              <a:t> leden die wel gediplomeerd, maar niet gecertificeerd zijn</a:t>
            </a: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2 dagen verplicht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Eigen verantwoordelijkheid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Zelf zoeken naar cursussen en opleiders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Goedkeuring vragen aan </a:t>
            </a:r>
            <a:r>
              <a:rPr lang="nl-NL" dirty="0" err="1"/>
              <a:t>vastgoedpro</a:t>
            </a:r>
            <a:r>
              <a:rPr lang="nl-NL" dirty="0"/>
              <a:t> 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Eigen aan- en afmelding bij opleiders en </a:t>
            </a:r>
            <a:r>
              <a:rPr lang="nl-NL" dirty="0" err="1"/>
              <a:t>vastgoedpro</a:t>
            </a:r>
            <a:endParaRPr lang="nl-NL" dirty="0"/>
          </a:p>
          <a:p>
            <a:pPr marL="914400" lvl="2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b="1" dirty="0"/>
              <a:t>Samenwerking </a:t>
            </a:r>
            <a:r>
              <a:rPr lang="nl-NL" b="1" dirty="0" err="1"/>
              <a:t>vastgoedpro</a:t>
            </a:r>
            <a:r>
              <a:rPr lang="nl-NL" b="1" dirty="0"/>
              <a:t> &amp; KPE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Interessant en passend studieprogramma (totaal 2 dagen)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Exclusief voor de gediplomeerde </a:t>
            </a:r>
            <a:r>
              <a:rPr lang="nl-NL" dirty="0" err="1"/>
              <a:t>vastgoedpro</a:t>
            </a:r>
            <a:r>
              <a:rPr lang="nl-NL" dirty="0"/>
              <a:t> makelaar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Goedgekeurd door </a:t>
            </a:r>
            <a:r>
              <a:rPr lang="nl-NL" dirty="0" err="1"/>
              <a:t>vastgoedpro</a:t>
            </a: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Organisatie, registratie en afmelding door KPE</a:t>
            </a:r>
          </a:p>
          <a:p>
            <a:pPr marL="914400" lvl="2" indent="0">
              <a:lnSpc>
                <a:spcPct val="114000"/>
              </a:lnSpc>
              <a:buNone/>
            </a:pPr>
            <a:endParaRPr lang="nl-NL" dirty="0"/>
          </a:p>
          <a:p>
            <a:pPr lvl="2">
              <a:lnSpc>
                <a:spcPct val="114000"/>
              </a:lnSpc>
            </a:pPr>
            <a:endParaRPr lang="nl-NL" dirty="0"/>
          </a:p>
          <a:p>
            <a:pPr marL="457200" lvl="1" indent="0">
              <a:lnSpc>
                <a:spcPct val="114000"/>
              </a:lnSpc>
              <a:buNone/>
            </a:pP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8890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Vastgoedpro - gediplomeerd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10525174" cy="500875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Dag 1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Burenrecht en erfdienstbaarheden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Ethiek, morele dilemma’s en tucht voor de makelaar</a:t>
            </a:r>
          </a:p>
          <a:p>
            <a:pPr lvl="2">
              <a:lnSpc>
                <a:spcPct val="114000"/>
              </a:lnSpc>
            </a:pPr>
            <a:endParaRPr lang="nl-NL" dirty="0"/>
          </a:p>
          <a:p>
            <a:pPr>
              <a:lnSpc>
                <a:spcPct val="114000"/>
              </a:lnSpc>
            </a:pPr>
            <a:r>
              <a:rPr lang="nl-NL" b="1" dirty="0"/>
              <a:t>Dag 2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rabicPeriod"/>
            </a:pPr>
            <a:r>
              <a:rPr lang="nl-NL" dirty="0"/>
              <a:t>De toekomst van de makelaardij 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nl-NL" dirty="0"/>
              <a:t>(een interactieve dag met een focus op de marktontwikkelingen en uw positie als makelaar in deze dynamische en competitieve markt)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9110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Korting voor </a:t>
            </a:r>
            <a:r>
              <a:rPr lang="nl-NL" dirty="0" err="1"/>
              <a:t>vastgoedpro</a:t>
            </a:r>
            <a:r>
              <a:rPr lang="nl-NL" dirty="0"/>
              <a:t>-leden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FDD7404-94EB-44AB-B273-CDC03369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79" y="5218067"/>
            <a:ext cx="10515600" cy="636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Extra korting voor </a:t>
            </a:r>
            <a:r>
              <a:rPr lang="nl-NL" dirty="0" err="1"/>
              <a:t>vastgoedpro</a:t>
            </a:r>
            <a:r>
              <a:rPr lang="nl-NL" dirty="0"/>
              <a:t>-leden; </a:t>
            </a:r>
            <a:r>
              <a:rPr lang="nl-NL" b="1" dirty="0"/>
              <a:t>€ 50,- </a:t>
            </a:r>
            <a:endParaRPr lang="nl-NL" dirty="0"/>
          </a:p>
          <a:p>
            <a:pPr lvl="1"/>
            <a:endParaRPr lang="nl-NL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0963231-7513-4E19-9828-B9F3257A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11" y="1136469"/>
            <a:ext cx="8765177" cy="37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Specials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10525174" cy="5008759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b="1" dirty="0"/>
              <a:t>Maatwerkprogramma’s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Vanaf circa 15-20 deelnemers (bedrijven of regio’s)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Eigen cursus locatie 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Standaard programma’s met een exclusieve </a:t>
            </a:r>
            <a:r>
              <a:rPr lang="nl-NL" dirty="0" err="1"/>
              <a:t>touch</a:t>
            </a:r>
            <a:r>
              <a:rPr lang="nl-NL" dirty="0"/>
              <a:t>…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b="1" dirty="0"/>
              <a:t>Courses / Studiereizen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Vanaf circa15-20 deelnemers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Volledig verzorgd meerdaags programma inclusief hotel, diners, excursies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Al uw studiepunten voor VastgoedCert en/of NRVT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Alle ruimte voor collegiaal netwerken en ontspanning 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Maastricht, Winterberg (maar ook Antwerpen…. of…..???)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Altijd maatwerk !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lnSpc>
                <a:spcPct val="114000"/>
              </a:lnSpc>
              <a:buNone/>
            </a:pP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7871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VastgoedCert – voor de makelaar RM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6"/>
            <a:ext cx="9933354" cy="400733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b="1" dirty="0" err="1"/>
              <a:t>Hercertificering</a:t>
            </a:r>
            <a:r>
              <a:rPr lang="nl-NL" b="1" dirty="0"/>
              <a:t> “OUDE STIJL”</a:t>
            </a:r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lvl="1">
              <a:lnSpc>
                <a:spcPct val="114000"/>
              </a:lnSpc>
            </a:pPr>
            <a:r>
              <a:rPr lang="nl-NL" dirty="0"/>
              <a:t>Ingangsdatum certificaat vóór 1 januari 2020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12 punten = 2 dagen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1 dag verplichte onderwerpen + 1 dag keuze onderwerpen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Bij meerdere kamers: 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Per kamer 1 dag verplichte onderwerpen + 1 dag keuze onderwerpen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De dag met keuze onderwerpen kan voor meerdere kamers gebruikt worden </a:t>
            </a:r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62357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VastgoedCert – voor de makelaar RM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6"/>
            <a:ext cx="9933354" cy="40073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</a:pPr>
            <a:r>
              <a:rPr lang="nl-NL" b="1" dirty="0" err="1"/>
              <a:t>Hercertificering</a:t>
            </a:r>
            <a:r>
              <a:rPr lang="nl-NL" b="1" dirty="0"/>
              <a:t> “NIEUWE STIJL”</a:t>
            </a:r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lvl="1">
              <a:lnSpc>
                <a:spcPct val="114000"/>
              </a:lnSpc>
            </a:pPr>
            <a:r>
              <a:rPr lang="nl-NL" dirty="0"/>
              <a:t>Ingangsdatum of verlenging certificaat op of na 1 januari 2020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Per 5 jaar 2x Niveaumeting om kennis en vakbekwaamheid aan te tonen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Jaar 1 – Niveaumeting Theorie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Jaar 3 – Niveaumeting Vakvaardigheden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Boeken via SVM-NIVO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Bij “voldoende” (&gt;55%) : vrijstelling van permanente educatie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Bij “onvoldoende”(&lt;55%) : bindend studieadvies (BSA)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1 verplichte dag bijscholing per onderdeel met kwalificatie “onvoldoende”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Uit te voeren in de 2 jaar volgend op de Niveaumeting </a:t>
            </a:r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6570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1696915"/>
            <a:ext cx="9933354" cy="400733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A0665A-E8A4-4C19-96A5-1183CF49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2" b="2470"/>
          <a:stretch/>
        </p:blipFill>
        <p:spPr>
          <a:xfrm>
            <a:off x="3363433" y="180752"/>
            <a:ext cx="5465134" cy="63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VastgoedCert – voor de makelaar RM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9933354" cy="40863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Niveaumeting Theorie </a:t>
            </a:r>
            <a:r>
              <a:rPr lang="nl-NL" dirty="0"/>
              <a:t>(jaar 1)</a:t>
            </a:r>
            <a:endParaRPr lang="nl-NL" b="1" dirty="0"/>
          </a:p>
          <a:p>
            <a:pPr lvl="1">
              <a:lnSpc>
                <a:spcPct val="114000"/>
              </a:lnSpc>
            </a:pPr>
            <a:r>
              <a:rPr lang="nl-NL" b="1" dirty="0"/>
              <a:t>Theorie-Basis 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Bouwkunde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Rechten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Financiën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Voor alle kamers dezelfde niveaumeting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45 vragen – 90 minuten</a:t>
            </a:r>
          </a:p>
          <a:p>
            <a:pPr lvl="1">
              <a:lnSpc>
                <a:spcPct val="114000"/>
              </a:lnSpc>
            </a:pPr>
            <a:r>
              <a:rPr lang="nl-NL" b="1" dirty="0"/>
              <a:t>Theorie-Specialisatie 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Praktijkleer en kamer-specifieke actualiteiten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Voor iedere kamer een aparte niveaumeting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30 vragen – 45 minuten</a:t>
            </a:r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5424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VastgoedCert – voor de makelaar RM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9933354" cy="48386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Niveaumeting Vaardigheden </a:t>
            </a:r>
            <a:r>
              <a:rPr lang="nl-NL" dirty="0"/>
              <a:t>(jaar 3)</a:t>
            </a:r>
            <a:endParaRPr lang="nl-NL" b="1" dirty="0"/>
          </a:p>
          <a:p>
            <a:pPr lvl="1">
              <a:lnSpc>
                <a:spcPct val="114000"/>
              </a:lnSpc>
            </a:pPr>
            <a:r>
              <a:rPr lang="nl-NL" b="1" dirty="0"/>
              <a:t>Praktische Vaardigheden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Praktijkopdracht </a:t>
            </a:r>
          </a:p>
          <a:p>
            <a:pPr lvl="3">
              <a:lnSpc>
                <a:spcPct val="114000"/>
              </a:lnSpc>
            </a:pPr>
            <a:r>
              <a:rPr lang="nl-NL" dirty="0"/>
              <a:t>Wonen / LV : opstellen van een Verkoop Prijs Indicatie</a:t>
            </a:r>
          </a:p>
          <a:p>
            <a:pPr lvl="3">
              <a:lnSpc>
                <a:spcPct val="114000"/>
              </a:lnSpc>
            </a:pPr>
            <a:r>
              <a:rPr lang="nl-NL" dirty="0"/>
              <a:t>BV: opstellen van een Broker Opinion Value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Object uit eigen portefeuille of standaardobject geprojecteerd in de eigen </a:t>
            </a:r>
            <a:r>
              <a:rPr lang="nl-NL" dirty="0" err="1"/>
              <a:t>aglomeratie</a:t>
            </a: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Inleiding, gegevens, meetstaat, privaat/publiekrechtelijke aspecten, omschrijving, marktontwikkelingen, doelgroepen en marketingplan, verwachte opbrengst, conclusie en advies</a:t>
            </a:r>
          </a:p>
          <a:p>
            <a:pPr lvl="1">
              <a:lnSpc>
                <a:spcPct val="114000"/>
              </a:lnSpc>
            </a:pPr>
            <a:r>
              <a:rPr lang="nl-NL" b="1" dirty="0"/>
              <a:t>Sociaal-Emotionele Vaardigheden 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Situatie beoordeling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Het geven van de meest passende reactie/handelswijze in een gegeven situatie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Gesprekssimulatie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Het voeren van een gesprek met een digitale gesprekspartner</a:t>
            </a:r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6945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NRVT – voor de taxateur RT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456" y="1409064"/>
            <a:ext cx="9933354" cy="317356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Basisverplichting 1 kamer</a:t>
            </a:r>
            <a:r>
              <a:rPr lang="nl-NL" dirty="0"/>
              <a:t>: 20 studiepunten (uren) per jaar</a:t>
            </a:r>
          </a:p>
          <a:p>
            <a:pPr>
              <a:lnSpc>
                <a:spcPct val="114000"/>
              </a:lnSpc>
            </a:pPr>
            <a:endParaRPr lang="nl-NL" dirty="0"/>
          </a:p>
          <a:p>
            <a:pPr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914400" lvl="2" indent="0">
              <a:lnSpc>
                <a:spcPct val="114000"/>
              </a:lnSpc>
              <a:buNone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374002-F824-4DBF-A364-BC1F24E1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99"/>
          <a:stretch/>
        </p:blipFill>
        <p:spPr>
          <a:xfrm>
            <a:off x="1499190" y="2178268"/>
            <a:ext cx="8527313" cy="2021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0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NRVT – voor de taxateur RT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28311"/>
            <a:ext cx="9933354" cy="481737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Voor iedere kamer extra: 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+ 6 punten 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de verplichte dag (6)</a:t>
            </a:r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bij BV: ½ dag verplicht (3) + ½ dag facultatief (3)</a:t>
            </a:r>
          </a:p>
          <a:p>
            <a:pPr marL="914400" lvl="2" indent="0">
              <a:lnSpc>
                <a:spcPct val="114000"/>
              </a:lnSpc>
              <a:buNone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2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503C53-DA93-4C56-BBFB-BD789593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06" y="3111305"/>
            <a:ext cx="8171552" cy="17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D8227-3CED-4904-BFDB-55928EA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26548"/>
            <a:ext cx="10660380" cy="959168"/>
          </a:xfrm>
        </p:spPr>
        <p:txBody>
          <a:bodyPr/>
          <a:lstStyle/>
          <a:p>
            <a:r>
              <a:rPr lang="nl-NL" dirty="0"/>
              <a:t>VastgoedCert + NRVT – voor de RMT</a:t>
            </a:r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74D09702-8A06-41A9-B4EF-745A2A2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926" y="1285715"/>
            <a:ext cx="10525174" cy="50087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nl-NL" b="1" dirty="0"/>
              <a:t>Voor NRVT 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20 punten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Verplichte dag (6), facultatief (9), vrij (5)</a:t>
            </a:r>
          </a:p>
          <a:p>
            <a:pPr>
              <a:lnSpc>
                <a:spcPct val="114000"/>
              </a:lnSpc>
            </a:pPr>
            <a:r>
              <a:rPr lang="nl-NL" b="1" dirty="0"/>
              <a:t>Voor VastgoedCert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Oud: 12 punten</a:t>
            </a:r>
          </a:p>
          <a:p>
            <a:pPr lvl="2">
              <a:lnSpc>
                <a:spcPct val="114000"/>
              </a:lnSpc>
            </a:pPr>
            <a:r>
              <a:rPr lang="nl-NL" dirty="0"/>
              <a:t>Verplichte dag (6), facultatief (6)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Veelal geven deze vrijstelling in NRVT -&gt; totaal blijft 20 punten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Nieuw (A): in het jaar van de Niveaumeting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Veelal geeft deze (6 punten) vrijstelling in NRVT -&gt; totaal NRVT 14 punten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Nieuw (B): in het jaar van de vrijstelling voor PE</a:t>
            </a:r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Voor NRVT blijft het totaal 20 punten</a:t>
            </a:r>
          </a:p>
          <a:p>
            <a:pPr lvl="1">
              <a:lnSpc>
                <a:spcPct val="114000"/>
              </a:lnSpc>
            </a:pPr>
            <a:r>
              <a:rPr lang="nl-NL" dirty="0"/>
              <a:t>Nieuw (C): in het jaar van de verplichte </a:t>
            </a:r>
            <a:r>
              <a:rPr lang="nl-NL" dirty="0" err="1"/>
              <a:t>BSA’s</a:t>
            </a: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nl-NL" dirty="0"/>
              <a:t>Veelal geeft de BSA vrijstelling in NRVT -&gt; maatwerk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nl-NL" dirty="0"/>
          </a:p>
          <a:p>
            <a:pPr lvl="3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nl-NL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b="1" dirty="0"/>
          </a:p>
          <a:p>
            <a:pPr marL="1371600" lvl="3" indent="0">
              <a:lnSpc>
                <a:spcPct val="114000"/>
              </a:lnSpc>
              <a:buNone/>
            </a:pPr>
            <a:endParaRPr lang="nl-NL" dirty="0"/>
          </a:p>
          <a:p>
            <a:pPr lvl="1">
              <a:lnSpc>
                <a:spcPct val="114000"/>
              </a:lnSpc>
            </a:pPr>
            <a:endParaRPr lang="nl-NL" dirty="0"/>
          </a:p>
          <a:p>
            <a:pPr marL="0" indent="0">
              <a:lnSpc>
                <a:spcPct val="114000"/>
              </a:lnSpc>
              <a:buNone/>
            </a:pPr>
            <a:endParaRPr lang="nl-NL" dirty="0"/>
          </a:p>
          <a:p>
            <a:pPr marL="457200" lvl="1" indent="0">
              <a:buNone/>
            </a:pPr>
            <a:endParaRPr lang="nl-NL" b="1" dirty="0"/>
          </a:p>
          <a:p>
            <a:pPr marL="457200" lvl="1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12679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E88A96C2E4D6458905FF2A02951F1A" ma:contentTypeVersion="266" ma:contentTypeDescription="Een nieuw document maken." ma:contentTypeScope="" ma:versionID="69b878f155feda896cb6af256234e027">
  <xsd:schema xmlns:xsd="http://www.w3.org/2001/XMLSchema" xmlns:xs="http://www.w3.org/2001/XMLSchema" xmlns:p="http://schemas.microsoft.com/office/2006/metadata/properties" xmlns:ns2="3f2affc8-f985-47e5-a511-f3ee5c6333e6" xmlns:ns3="c06b5ade-2984-4565-b82c-7f30ea464691" targetNamespace="http://schemas.microsoft.com/office/2006/metadata/properties" ma:root="true" ma:fieldsID="ddeab7b7826d92cafec86611820bc1cc" ns2:_="" ns3:_="">
    <xsd:import namespace="3f2affc8-f985-47e5-a511-f3ee5c6333e6"/>
    <xsd:import namespace="c06b5ade-2984-4565-b82c-7f30ea464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affc8-f985-47e5-a511-f3ee5c633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b5ade-2984-4565-b82c-7f30ea464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2affc8-f985-47e5-a511-f3ee5c6333e6">YR634Q6H22RX-1089437499-50276</_dlc_DocId>
    <_dlc_DocIdUrl xmlns="3f2affc8-f985-47e5-a511-f3ee5c6333e6">
      <Url>https://jkduvekot.sharepoint.com/sites/00/_layouts/15/DocIdRedir.aspx?ID=YR634Q6H22RX-1089437499-50276</Url>
      <Description>YR634Q6H22RX-1089437499-50276</Description>
    </_dlc_DocIdUrl>
  </documentManagement>
</p:properties>
</file>

<file path=customXml/itemProps1.xml><?xml version="1.0" encoding="utf-8"?>
<ds:datastoreItem xmlns:ds="http://schemas.openxmlformats.org/officeDocument/2006/customXml" ds:itemID="{F01EEFC3-1D5C-44FC-A213-CA35125DD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affc8-f985-47e5-a511-f3ee5c6333e6"/>
    <ds:schemaRef ds:uri="c06b5ade-2984-4565-b82c-7f30ea464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EBC273-CFED-4F47-996C-04C6C47AFCD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CEDBFF8-07F0-48AE-A7DE-585552D1FC7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54EF54-D998-4916-8FA8-BF4ADA69581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06b5ade-2984-4565-b82c-7f30ea464691"/>
    <ds:schemaRef ds:uri="http://schemas.microsoft.com/office/2006/metadata/properties"/>
    <ds:schemaRef ds:uri="http://purl.org/dc/terms/"/>
    <ds:schemaRef ds:uri="3f2affc8-f985-47e5-a511-f3ee5c6333e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712</Words>
  <Application>Microsoft Office PowerPoint</Application>
  <PresentationFormat>Breedbeeld</PresentationFormat>
  <Paragraphs>212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Montserrat</vt:lpstr>
      <vt:lpstr>Wingdings</vt:lpstr>
      <vt:lpstr>Kantoorthema</vt:lpstr>
      <vt:lpstr>5_Custom Design</vt:lpstr>
      <vt:lpstr>   vastgoedpro  webinar PE - 2022   </vt:lpstr>
      <vt:lpstr>VastgoedCert – voor de makelaar RM</vt:lpstr>
      <vt:lpstr>VastgoedCert – voor de makelaar RM</vt:lpstr>
      <vt:lpstr>PowerPoint-presentatie</vt:lpstr>
      <vt:lpstr>VastgoedCert – voor de makelaar RM</vt:lpstr>
      <vt:lpstr>VastgoedCert – voor de makelaar RM</vt:lpstr>
      <vt:lpstr>NRVT – voor de taxateur RT</vt:lpstr>
      <vt:lpstr>NRVT – voor de taxateur RT</vt:lpstr>
      <vt:lpstr>VastgoedCert + NRVT – voor de RMT</vt:lpstr>
      <vt:lpstr>VastgoedCert verplichte dagen</vt:lpstr>
      <vt:lpstr>NRVT verplichte dagen</vt:lpstr>
      <vt:lpstr>Vastgoedpro - gediplomeerd</vt:lpstr>
      <vt:lpstr>Vastgoedpro - gediplomeerd</vt:lpstr>
      <vt:lpstr>Korting voor vastgoedpro-leden</vt:lpstr>
      <vt:lpstr>Specials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PERMANENTE  EDUCATIE 2022</dc:title>
  <dc:creator>Info | Duvekot Makelaardij</dc:creator>
  <cp:lastModifiedBy>Thea Top</cp:lastModifiedBy>
  <cp:revision>2</cp:revision>
  <dcterms:created xsi:type="dcterms:W3CDTF">2021-12-09T09:42:24Z</dcterms:created>
  <dcterms:modified xsi:type="dcterms:W3CDTF">2022-02-02T11:38:21Z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0x010100A5E88A96C2E4D6458905FF2A02951F1A</vt:lpwstr>
  </property>
  <property fmtid="{D5CDD505-2E9C-101B-9397-08002B2CF9AE}" pid="3" name="_dlc_DocIdItemGuid">
    <vt:lpwstr>72d0820f-1a61-4628-b176-64d51d806624</vt:lpwstr>
  </property>
</Properties>
</file>